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6"/>
  </p:notesMasterIdLst>
  <p:handoutMasterIdLst>
    <p:handoutMasterId r:id="rId27"/>
  </p:handoutMasterIdLst>
  <p:sldIdLst>
    <p:sldId id="256" r:id="rId5"/>
    <p:sldId id="283" r:id="rId6"/>
    <p:sldId id="284" r:id="rId7"/>
    <p:sldId id="291" r:id="rId8"/>
    <p:sldId id="292" r:id="rId9"/>
    <p:sldId id="289" r:id="rId10"/>
    <p:sldId id="285" r:id="rId11"/>
    <p:sldId id="293" r:id="rId12"/>
    <p:sldId id="294" r:id="rId13"/>
    <p:sldId id="295" r:id="rId14"/>
    <p:sldId id="296" r:id="rId15"/>
    <p:sldId id="297" r:id="rId16"/>
    <p:sldId id="298" r:id="rId17"/>
    <p:sldId id="299" r:id="rId18"/>
    <p:sldId id="286" r:id="rId19"/>
    <p:sldId id="287" r:id="rId20"/>
    <p:sldId id="301" r:id="rId21"/>
    <p:sldId id="302" r:id="rId22"/>
    <p:sldId id="300" r:id="rId23"/>
    <p:sldId id="288" r:id="rId24"/>
    <p:sldId id="290" r:id="rId25"/>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1D5BC7E-460B-4756-BC28-ECE2B14BCA2F}">
          <p14:sldIdLst>
            <p14:sldId id="256"/>
          </p14:sldIdLst>
        </p14:section>
        <p14:section name="Content" id="{E0EFD807-6FCF-497C-879A-B8709A7431BF}">
          <p14:sldIdLst>
            <p14:sldId id="283"/>
          </p14:sldIdLst>
        </p14:section>
        <p14:section name="Problem definition (Thuy)" id="{D25D080B-D959-43AC-8E95-EAB5122ECD3D}">
          <p14:sldIdLst>
            <p14:sldId id="284"/>
            <p14:sldId id="291"/>
            <p14:sldId id="292"/>
            <p14:sldId id="289"/>
          </p14:sldIdLst>
        </p14:section>
        <p14:section name="Literature review (Thien)" id="{CE882469-F117-4419-B452-339CCB041D31}">
          <p14:sldIdLst>
            <p14:sldId id="285"/>
            <p14:sldId id="293"/>
            <p14:sldId id="294"/>
            <p14:sldId id="295"/>
            <p14:sldId id="296"/>
            <p14:sldId id="297"/>
            <p14:sldId id="298"/>
            <p14:sldId id="299"/>
          </p14:sldIdLst>
        </p14:section>
        <p14:section name="Implementation (Thuy)" id="{20183C8B-9659-4E02-AC51-6ABB2F69A0D8}">
          <p14:sldIdLst>
            <p14:sldId id="286"/>
          </p14:sldIdLst>
        </p14:section>
        <p14:section name="Experimental results (Qui)" id="{2C448E6D-5C55-49BD-92C4-C81DCEC8B8D3}">
          <p14:sldIdLst>
            <p14:sldId id="287"/>
            <p14:sldId id="301"/>
            <p14:sldId id="302"/>
            <p14:sldId id="300"/>
          </p14:sldIdLst>
        </p14:section>
        <p14:section name="Demo (Phuong)" id="{7F2A6F28-B227-40F8-AC75-C25CD553ADC9}">
          <p14:sldIdLst>
            <p14:sldId id="288"/>
          </p14:sldIdLst>
        </p14:section>
        <p14:section name="Conclusion (Thuy)" id="{988E7349-BCF6-48A9-9932-C5E5F1058821}">
          <p14:sldIdLst>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showGuides="1">
      <p:cViewPr>
        <p:scale>
          <a:sx n="66" d="100"/>
          <a:sy n="66" d="100"/>
        </p:scale>
        <p:origin x="774" y="240"/>
      </p:cViewPr>
      <p:guideLst>
        <p:guide orient="horz" pos="2160"/>
        <p:guide pos="3840"/>
      </p:guideLst>
    </p:cSldViewPr>
  </p:slideViewPr>
  <p:notesTextViewPr>
    <p:cViewPr>
      <p:scale>
        <a:sx n="1" d="1"/>
        <a:sy n="1" d="1"/>
      </p:scale>
      <p:origin x="0" y="0"/>
    </p:cViewPr>
  </p:notesTextViewPr>
  <p:notesViewPr>
    <p:cSldViewPr snapToGrid="0" showGuides="1">
      <p:cViewPr varScale="1">
        <p:scale>
          <a:sx n="100" d="100"/>
          <a:sy n="100" d="100"/>
        </p:scale>
        <p:origin x="355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vi-VN" dirty="0"/>
          </a:p>
        </p:txBody>
      </p:sp>
      <p:sp>
        <p:nvSpPr>
          <p:cNvPr id="3" name="Chỗ dành sẵn cho Ngày thá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CC1DA393-9828-451D-B59D-AF31BF583415}" type="datetime1">
              <a:rPr lang="vi-VN" smtClean="0"/>
              <a:pPr algn="r" rtl="0"/>
              <a:t>11/11/2018</a:t>
            </a:fld>
            <a:endParaRPr lang="vi-VN" dirty="0"/>
          </a:p>
        </p:txBody>
      </p:sp>
      <p:sp>
        <p:nvSpPr>
          <p:cNvPr id="4" name="Chỗ dành sẵ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vi-VN" dirty="0"/>
          </a:p>
        </p:txBody>
      </p:sp>
      <p:sp>
        <p:nvSpPr>
          <p:cNvPr id="5" name="Chỗ dành sẵn cho Số hiệu Bản chiế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vi-VN" smtClean="0"/>
              <a:pPr algn="r" rtl="0"/>
              <a:t>‹#›</a:t>
            </a:fld>
            <a:endParaRPr lang="vi-VN"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vi-VN" noProof="0" dirty="0"/>
          </a:p>
        </p:txBody>
      </p:sp>
      <p:sp>
        <p:nvSpPr>
          <p:cNvPr id="3" name="Chỗ dành sẵn cho Ngày tháng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2C7CCB19-F7A0-4D49-8961-E0D415DEE599}" type="datetime1">
              <a:rPr lang="vi-VN" smtClean="0"/>
              <a:pPr/>
              <a:t>11/11/2018</a:t>
            </a:fld>
            <a:endParaRPr lang="vi-VN" dirty="0"/>
          </a:p>
        </p:txBody>
      </p:sp>
      <p:sp>
        <p:nvSpPr>
          <p:cNvPr id="4" name="Chỗ dành sẵn cho Hình ảnh của Bản chiế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ỗ dành sẵ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vi-VN" noProof="0" dirty="0"/>
          </a:p>
        </p:txBody>
      </p:sp>
      <p:sp>
        <p:nvSpPr>
          <p:cNvPr id="7" name="Chỗ dành sẵn cho Số hiệu Bản chiế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0A3C37BE-C303-496D-B5CD-85F2937540FC}" type="slidenum">
              <a:rPr lang="vi-VN" smtClean="0"/>
              <a:pPr/>
              <a:t>‹#›</a:t>
            </a:fld>
            <a:endParaRPr lang="vi-V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1</a:t>
            </a:fld>
            <a:endParaRPr lang="vi-VN" dirty="0"/>
          </a:p>
        </p:txBody>
      </p:sp>
    </p:spTree>
    <p:extLst>
      <p:ext uri="{BB962C8B-B14F-4D97-AF65-F5344CB8AC3E}">
        <p14:creationId xmlns:p14="http://schemas.microsoft.com/office/powerpoint/2010/main" val="3547384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17</a:t>
            </a:fld>
            <a:endParaRPr lang="vi-VN" dirty="0"/>
          </a:p>
        </p:txBody>
      </p:sp>
    </p:spTree>
    <p:extLst>
      <p:ext uri="{BB962C8B-B14F-4D97-AF65-F5344CB8AC3E}">
        <p14:creationId xmlns:p14="http://schemas.microsoft.com/office/powerpoint/2010/main" val="310973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20</a:t>
            </a:fld>
            <a:endParaRPr lang="vi-VN" dirty="0"/>
          </a:p>
        </p:txBody>
      </p:sp>
    </p:spTree>
    <p:extLst>
      <p:ext uri="{BB962C8B-B14F-4D97-AF65-F5344CB8AC3E}">
        <p14:creationId xmlns:p14="http://schemas.microsoft.com/office/powerpoint/2010/main" val="426938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21</a:t>
            </a:fld>
            <a:endParaRPr lang="vi-VN" dirty="0"/>
          </a:p>
        </p:txBody>
      </p:sp>
    </p:spTree>
    <p:extLst>
      <p:ext uri="{BB962C8B-B14F-4D97-AF65-F5344CB8AC3E}">
        <p14:creationId xmlns:p14="http://schemas.microsoft.com/office/powerpoint/2010/main" val="364912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2</a:t>
            </a:fld>
            <a:endParaRPr lang="vi-VN" dirty="0"/>
          </a:p>
        </p:txBody>
      </p:sp>
    </p:spTree>
    <p:extLst>
      <p:ext uri="{BB962C8B-B14F-4D97-AF65-F5344CB8AC3E}">
        <p14:creationId xmlns:p14="http://schemas.microsoft.com/office/powerpoint/2010/main" val="143751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3</a:t>
            </a:fld>
            <a:endParaRPr lang="vi-VN" dirty="0"/>
          </a:p>
        </p:txBody>
      </p:sp>
    </p:spTree>
    <p:extLst>
      <p:ext uri="{BB962C8B-B14F-4D97-AF65-F5344CB8AC3E}">
        <p14:creationId xmlns:p14="http://schemas.microsoft.com/office/powerpoint/2010/main" val="140524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4</a:t>
            </a:fld>
            <a:endParaRPr lang="vi-VN" dirty="0"/>
          </a:p>
        </p:txBody>
      </p:sp>
    </p:spTree>
    <p:extLst>
      <p:ext uri="{BB962C8B-B14F-4D97-AF65-F5344CB8AC3E}">
        <p14:creationId xmlns:p14="http://schemas.microsoft.com/office/powerpoint/2010/main" val="334663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5</a:t>
            </a:fld>
            <a:endParaRPr lang="vi-VN" dirty="0"/>
          </a:p>
        </p:txBody>
      </p:sp>
    </p:spTree>
    <p:extLst>
      <p:ext uri="{BB962C8B-B14F-4D97-AF65-F5344CB8AC3E}">
        <p14:creationId xmlns:p14="http://schemas.microsoft.com/office/powerpoint/2010/main" val="332927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6</a:t>
            </a:fld>
            <a:endParaRPr lang="vi-VN" dirty="0"/>
          </a:p>
        </p:txBody>
      </p:sp>
    </p:spTree>
    <p:extLst>
      <p:ext uri="{BB962C8B-B14F-4D97-AF65-F5344CB8AC3E}">
        <p14:creationId xmlns:p14="http://schemas.microsoft.com/office/powerpoint/2010/main" val="489296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7</a:t>
            </a:fld>
            <a:endParaRPr lang="vi-VN" dirty="0"/>
          </a:p>
        </p:txBody>
      </p:sp>
    </p:spTree>
    <p:extLst>
      <p:ext uri="{BB962C8B-B14F-4D97-AF65-F5344CB8AC3E}">
        <p14:creationId xmlns:p14="http://schemas.microsoft.com/office/powerpoint/2010/main" val="4163895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15</a:t>
            </a:fld>
            <a:endParaRPr lang="vi-VN" dirty="0"/>
          </a:p>
        </p:txBody>
      </p:sp>
    </p:spTree>
    <p:extLst>
      <p:ext uri="{BB962C8B-B14F-4D97-AF65-F5344CB8AC3E}">
        <p14:creationId xmlns:p14="http://schemas.microsoft.com/office/powerpoint/2010/main" val="149172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10"/>
          </p:nvPr>
        </p:nvSpPr>
        <p:spPr/>
        <p:txBody>
          <a:bodyPr/>
          <a:lstStyle/>
          <a:p>
            <a:fld id="{0A3C37BE-C303-496D-B5CD-85F2937540FC}" type="slidenum">
              <a:rPr lang="vi-VN" smtClean="0"/>
              <a:pPr/>
              <a:t>16</a:t>
            </a:fld>
            <a:endParaRPr lang="vi-VN" dirty="0"/>
          </a:p>
        </p:txBody>
      </p:sp>
    </p:spTree>
    <p:extLst>
      <p:ext uri="{BB962C8B-B14F-4D97-AF65-F5344CB8AC3E}">
        <p14:creationId xmlns:p14="http://schemas.microsoft.com/office/powerpoint/2010/main" val="19468396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ang chiếu Tiêu đề">
    <p:spTree>
      <p:nvGrpSpPr>
        <p:cNvPr id="1" name=""/>
        <p:cNvGrpSpPr/>
        <p:nvPr/>
      </p:nvGrpSpPr>
      <p:grpSpPr>
        <a:xfrm>
          <a:off x="0" y="0"/>
          <a:ext cx="0" cy="0"/>
          <a:chOff x="0" y="0"/>
          <a:chExt cx="0" cy="0"/>
        </a:xfrm>
      </p:grpSpPr>
      <p:sp>
        <p:nvSpPr>
          <p:cNvPr id="7" name="Hình chữ nhậ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sp>
        <p:nvSpPr>
          <p:cNvPr id="8" name="Hình chữ nhậ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sp>
        <p:nvSpPr>
          <p:cNvPr id="2" name="Tiêu đề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en-US"/>
              <a:t>Click to edit Master title style</a:t>
            </a:r>
            <a:endParaRPr lang="vi-VN" noProof="0" dirty="0"/>
          </a:p>
        </p:txBody>
      </p:sp>
      <p:sp>
        <p:nvSpPr>
          <p:cNvPr id="3" name="Phụ đề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en-US" noProof="0"/>
              <a:t>Click to edit Master subtitle style</a:t>
            </a:r>
            <a:endParaRPr lang="vi-VN" noProof="0" dirty="0"/>
          </a:p>
        </p:txBody>
      </p:sp>
      <p:sp>
        <p:nvSpPr>
          <p:cNvPr id="4" name="Chỗ dành sẵn cho Ngày tháng 3"/>
          <p:cNvSpPr>
            <a:spLocks noGrp="1"/>
          </p:cNvSpPr>
          <p:nvPr>
            <p:ph type="dt" sz="half" idx="10"/>
          </p:nvPr>
        </p:nvSpPr>
        <p:spPr/>
        <p:txBody>
          <a:bodyPr rtlCol="0"/>
          <a:lstStyle>
            <a:lvl1pPr>
              <a:defRPr/>
            </a:lvl1pPr>
          </a:lstStyle>
          <a:p>
            <a:fld id="{060A8CA4-36E5-4CD4-A34F-F167FCBBC78C}" type="datetime1">
              <a:rPr lang="vi-VN" smtClean="0"/>
              <a:t>11/11/2018</a:t>
            </a:fld>
            <a:endParaRPr lang="vi-VN" dirty="0"/>
          </a:p>
        </p:txBody>
      </p:sp>
      <p:sp>
        <p:nvSpPr>
          <p:cNvPr id="5" name="Chỗ dành sẵn cho Chân trang 4"/>
          <p:cNvSpPr>
            <a:spLocks noGrp="1"/>
          </p:cNvSpPr>
          <p:nvPr>
            <p:ph type="ftr" sz="quarter" idx="11"/>
          </p:nvPr>
        </p:nvSpPr>
        <p:spPr/>
        <p:txBody>
          <a:bodyPr rtlCol="0"/>
          <a:lstStyle/>
          <a:p>
            <a:pPr rtl="0"/>
            <a:endParaRPr lang="vi-VN" noProof="0" dirty="0"/>
          </a:p>
        </p:txBody>
      </p:sp>
      <p:sp>
        <p:nvSpPr>
          <p:cNvPr id="6" name="Chỗ dành sẵn cho Số hiệu Bản chiếu 5"/>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pic>
        <p:nvPicPr>
          <p:cNvPr id="11" name="Hình ảnh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nchor="b"/>
          <a:lstStyle>
            <a:lvl1pPr algn="l" rtl="0">
              <a:defRPr sz="3200"/>
            </a:lvl1pPr>
          </a:lstStyle>
          <a:p>
            <a:pPr rtl="0"/>
            <a:r>
              <a:rPr lang="en-US"/>
              <a:t>Click to edit Master title style</a:t>
            </a:r>
            <a:endParaRPr lang="vi-VN" noProof="0" dirty="0"/>
          </a:p>
        </p:txBody>
      </p:sp>
      <p:sp>
        <p:nvSpPr>
          <p:cNvPr id="3" name="Chỗ dành sẵn cho Ảnh 2"/>
          <p:cNvSpPr>
            <a:spLocks noGrp="1"/>
          </p:cNvSpPr>
          <p:nvPr>
            <p:ph type="pic" idx="1"/>
          </p:nvPr>
        </p:nvSpPr>
        <p:spPr>
          <a:xfrm>
            <a:off x="4654671" y="1600199"/>
            <a:ext cx="6430912" cy="4572001"/>
          </a:xfrm>
        </p:spPr>
        <p:txBody>
          <a:bodyPr tIns="118872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n-US" noProof="0"/>
              <a:t>Click icon to add picture</a:t>
            </a:r>
            <a:endParaRPr lang="vi-VN" noProof="0" dirty="0"/>
          </a:p>
        </p:txBody>
      </p:sp>
      <p:sp>
        <p:nvSpPr>
          <p:cNvPr id="4" name="Chỗ dành sẵn cho Văn bản 3"/>
          <p:cNvSpPr>
            <a:spLocks noGrp="1"/>
          </p:cNvSpPr>
          <p:nvPr>
            <p:ph type="body" sz="half" idx="2" hasCustomPrompt="1"/>
          </p:nvPr>
        </p:nvSpPr>
        <p:spPr>
          <a:xfrm>
            <a:off x="1104900" y="1600200"/>
            <a:ext cx="3396996"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vi-VN" dirty="0"/>
              <a:t>Bấm để sửa kiểu văn bản </a:t>
            </a:r>
            <a:r>
              <a:rPr lang="vi-VN" dirty="0" err="1"/>
              <a:t>Bản</a:t>
            </a:r>
            <a:r>
              <a:rPr lang="vi-VN" dirty="0"/>
              <a:t> cái</a:t>
            </a:r>
            <a:endParaRPr lang="vi-VN" noProof="0" dirty="0"/>
          </a:p>
        </p:txBody>
      </p:sp>
      <p:sp>
        <p:nvSpPr>
          <p:cNvPr id="5" name="Chỗ dành sẵn cho Ngày tháng 4"/>
          <p:cNvSpPr>
            <a:spLocks noGrp="1"/>
          </p:cNvSpPr>
          <p:nvPr>
            <p:ph type="dt" sz="half" idx="10"/>
          </p:nvPr>
        </p:nvSpPr>
        <p:spPr/>
        <p:txBody>
          <a:bodyPr rtlCol="0"/>
          <a:lstStyle>
            <a:lvl1pPr>
              <a:defRPr/>
            </a:lvl1pPr>
          </a:lstStyle>
          <a:p>
            <a:fld id="{8BB048DC-A00F-4E65-9A5D-82B972CAB3CE}" type="datetime1">
              <a:rPr lang="vi-VN" smtClean="0"/>
              <a:t>11/11/2018</a:t>
            </a:fld>
            <a:endParaRPr lang="vi-VN" dirty="0"/>
          </a:p>
        </p:txBody>
      </p:sp>
      <p:sp>
        <p:nvSpPr>
          <p:cNvPr id="6" name="Chỗ dành sẵn cho Chân trang 5"/>
          <p:cNvSpPr>
            <a:spLocks noGrp="1"/>
          </p:cNvSpPr>
          <p:nvPr>
            <p:ph type="ftr" sz="quarter" idx="11"/>
          </p:nvPr>
        </p:nvSpPr>
        <p:spPr/>
        <p:txBody>
          <a:bodyPr rtlCol="0"/>
          <a:lstStyle/>
          <a:p>
            <a:pPr rtl="0"/>
            <a:endParaRPr lang="vi-VN" noProof="0" dirty="0"/>
          </a:p>
        </p:txBody>
      </p:sp>
      <p:sp>
        <p:nvSpPr>
          <p:cNvPr id="7" name="Chỗ dành sẵn cho Số hiệu Bản chiếu 6"/>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rtl="0">
              <a:defRPr/>
            </a:lvl1pPr>
          </a:lstStyle>
          <a:p>
            <a:pPr rtl="0"/>
            <a:r>
              <a:rPr lang="en-US"/>
              <a:t>Click to edit Master title style</a:t>
            </a:r>
            <a:endParaRPr lang="vi-VN" noProof="0" dirty="0"/>
          </a:p>
        </p:txBody>
      </p:sp>
      <p:sp>
        <p:nvSpPr>
          <p:cNvPr id="3" name="Chỗ dành sẵn cho Văn bản Dọc 2"/>
          <p:cNvSpPr>
            <a:spLocks noGrp="1"/>
          </p:cNvSpPr>
          <p:nvPr>
            <p:ph type="body" orient="vert" idx="1" hasCustomPrompt="1"/>
          </p:nvPr>
        </p:nvSpPr>
        <p:spPr/>
        <p:txBody>
          <a:bodyPr vert="eaVert" rtlCol="0"/>
          <a:lstStyle>
            <a:lvl1pPr rtl="0">
              <a:defRPr/>
            </a:lvl1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ỗ dành sẵn cho Ngày tháng 3"/>
          <p:cNvSpPr>
            <a:spLocks noGrp="1"/>
          </p:cNvSpPr>
          <p:nvPr>
            <p:ph type="dt" sz="half" idx="10"/>
          </p:nvPr>
        </p:nvSpPr>
        <p:spPr/>
        <p:txBody>
          <a:bodyPr rtlCol="0"/>
          <a:lstStyle>
            <a:lvl1pPr>
              <a:defRPr/>
            </a:lvl1pPr>
          </a:lstStyle>
          <a:p>
            <a:fld id="{7AB0F019-6EB6-48BF-9BCB-6162B0647208}" type="datetime1">
              <a:rPr lang="vi-VN" smtClean="0"/>
              <a:t>11/11/2018</a:t>
            </a:fld>
            <a:endParaRPr lang="vi-VN" dirty="0"/>
          </a:p>
        </p:txBody>
      </p:sp>
      <p:sp>
        <p:nvSpPr>
          <p:cNvPr id="5" name="Chỗ dành sẵn cho Chân trang 4"/>
          <p:cNvSpPr>
            <a:spLocks noGrp="1"/>
          </p:cNvSpPr>
          <p:nvPr>
            <p:ph type="ftr" sz="quarter" idx="11"/>
          </p:nvPr>
        </p:nvSpPr>
        <p:spPr/>
        <p:txBody>
          <a:bodyPr rtlCol="0"/>
          <a:lstStyle/>
          <a:p>
            <a:pPr rtl="0"/>
            <a:endParaRPr lang="vi-VN" noProof="0" dirty="0"/>
          </a:p>
        </p:txBody>
      </p:sp>
      <p:sp>
        <p:nvSpPr>
          <p:cNvPr id="6" name="Chỗ dành sẵn cho Số hiệu Bản chiếu 5"/>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9372600" y="365125"/>
            <a:ext cx="1714500" cy="5811838"/>
          </a:xfrm>
        </p:spPr>
        <p:txBody>
          <a:bodyPr vert="eaVert" rtlCol="0"/>
          <a:lstStyle>
            <a:lvl1pPr rtl="0">
              <a:defRPr/>
            </a:lvl1pPr>
          </a:lstStyle>
          <a:p>
            <a:pPr rtl="0"/>
            <a:r>
              <a:rPr lang="en-US"/>
              <a:t>Click to edit Master title style</a:t>
            </a:r>
            <a:endParaRPr lang="vi-VN" noProof="0" dirty="0"/>
          </a:p>
        </p:txBody>
      </p:sp>
      <p:sp>
        <p:nvSpPr>
          <p:cNvPr id="3" name="Chỗ dành sẵn cho Văn bản Dọc 2"/>
          <p:cNvSpPr>
            <a:spLocks noGrp="1"/>
          </p:cNvSpPr>
          <p:nvPr>
            <p:ph type="body" orient="vert" idx="1" hasCustomPrompt="1"/>
          </p:nvPr>
        </p:nvSpPr>
        <p:spPr>
          <a:xfrm>
            <a:off x="1104900" y="365125"/>
            <a:ext cx="8098896" cy="5811838"/>
          </a:xfrm>
        </p:spPr>
        <p:txBody>
          <a:bodyPr vert="eaVert" rtlCol="0"/>
          <a:lstStyle>
            <a:lvl1pPr rtl="0">
              <a:defRPr/>
            </a:lvl1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ỗ dành sẵn cho Ngày tháng 3"/>
          <p:cNvSpPr>
            <a:spLocks noGrp="1"/>
          </p:cNvSpPr>
          <p:nvPr>
            <p:ph type="dt" sz="half" idx="10"/>
          </p:nvPr>
        </p:nvSpPr>
        <p:spPr/>
        <p:txBody>
          <a:bodyPr rtlCol="0"/>
          <a:lstStyle>
            <a:lvl1pPr>
              <a:defRPr/>
            </a:lvl1pPr>
          </a:lstStyle>
          <a:p>
            <a:fld id="{AA72C79E-A752-41F4-A780-2D5C71CEDA56}" type="datetime1">
              <a:rPr lang="vi-VN" smtClean="0"/>
              <a:t>11/11/2018</a:t>
            </a:fld>
            <a:endParaRPr lang="vi-VN" dirty="0"/>
          </a:p>
        </p:txBody>
      </p:sp>
      <p:sp>
        <p:nvSpPr>
          <p:cNvPr id="5" name="Chỗ dành sẵn cho Chân trang 4"/>
          <p:cNvSpPr>
            <a:spLocks noGrp="1"/>
          </p:cNvSpPr>
          <p:nvPr>
            <p:ph type="ftr" sz="quarter" idx="11"/>
          </p:nvPr>
        </p:nvSpPr>
        <p:spPr/>
        <p:txBody>
          <a:bodyPr rtlCol="0"/>
          <a:lstStyle/>
          <a:p>
            <a:pPr rtl="0"/>
            <a:endParaRPr lang="vi-VN" noProof="0" dirty="0"/>
          </a:p>
        </p:txBody>
      </p:sp>
      <p:sp>
        <p:nvSpPr>
          <p:cNvPr id="6" name="Chỗ dành sẵn cho Số hiệu Bản chiếu 5"/>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grpSp>
        <p:nvGrpSpPr>
          <p:cNvPr id="7" name="Nhóm 6"/>
          <p:cNvGrpSpPr/>
          <p:nvPr/>
        </p:nvGrpSpPr>
        <p:grpSpPr>
          <a:xfrm rot="5400000">
            <a:off x="6514047" y="3228843"/>
            <a:ext cx="5632704" cy="84403"/>
            <a:chOff x="1073150" y="1219201"/>
            <a:chExt cx="10058400" cy="63125"/>
          </a:xfrm>
        </p:grpSpPr>
        <p:cxnSp>
          <p:nvCxnSpPr>
            <p:cNvPr id="8" name="Đường nối Thẳng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Đường nối Thẳng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rtl="0">
              <a:defRPr/>
            </a:lvl1pPr>
          </a:lstStyle>
          <a:p>
            <a:pPr rtl="0"/>
            <a:r>
              <a:rPr lang="en-US"/>
              <a:t>Click to edit Master title style</a:t>
            </a:r>
            <a:endParaRPr lang="vi-VN" noProof="0" dirty="0"/>
          </a:p>
        </p:txBody>
      </p:sp>
      <p:sp>
        <p:nvSpPr>
          <p:cNvPr id="3" name="Chỗ dành sẵn cho Nội dung 2"/>
          <p:cNvSpPr>
            <a:spLocks noGrp="1"/>
          </p:cNvSpPr>
          <p:nvPr>
            <p:ph idx="1" hasCustomPrompt="1"/>
          </p:nvPr>
        </p:nvSpPr>
        <p:spPr/>
        <p:txBody>
          <a:bodyPr rtlCol="0"/>
          <a:lstStyle>
            <a:lvl1pPr rtl="0">
              <a:defRPr/>
            </a:lvl1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ỗ dành sẵn cho Ngày tháng 3"/>
          <p:cNvSpPr>
            <a:spLocks noGrp="1"/>
          </p:cNvSpPr>
          <p:nvPr>
            <p:ph type="dt" sz="half" idx="10"/>
          </p:nvPr>
        </p:nvSpPr>
        <p:spPr/>
        <p:txBody>
          <a:bodyPr rtlCol="0"/>
          <a:lstStyle>
            <a:lvl1pPr>
              <a:defRPr/>
            </a:lvl1pPr>
          </a:lstStyle>
          <a:p>
            <a:fld id="{E1977AAD-8913-4E47-8263-ED0930BDDBB2}" type="datetime1">
              <a:rPr lang="vi-VN" smtClean="0"/>
              <a:t>11/11/2018</a:t>
            </a:fld>
            <a:endParaRPr lang="vi-VN" dirty="0"/>
          </a:p>
        </p:txBody>
      </p:sp>
      <p:sp>
        <p:nvSpPr>
          <p:cNvPr id="5" name="Chỗ dành sẵn cho Chân trang 4"/>
          <p:cNvSpPr>
            <a:spLocks noGrp="1"/>
          </p:cNvSpPr>
          <p:nvPr>
            <p:ph type="ftr" sz="quarter" idx="11"/>
          </p:nvPr>
        </p:nvSpPr>
        <p:spPr/>
        <p:txBody>
          <a:bodyPr rtlCol="0"/>
          <a:lstStyle/>
          <a:p>
            <a:pPr rtl="0"/>
            <a:endParaRPr lang="vi-VN" noProof="0" dirty="0"/>
          </a:p>
        </p:txBody>
      </p:sp>
      <p:sp>
        <p:nvSpPr>
          <p:cNvPr id="6" name="Chỗ dành sẵn cho Số hiệu Bản chiếu 5"/>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g chiếu Tiêu đề có Ảnh">
    <p:spTree>
      <p:nvGrpSpPr>
        <p:cNvPr id="1" name=""/>
        <p:cNvGrpSpPr/>
        <p:nvPr/>
      </p:nvGrpSpPr>
      <p:grpSpPr>
        <a:xfrm>
          <a:off x="0" y="0"/>
          <a:ext cx="0" cy="0"/>
          <a:chOff x="0" y="0"/>
          <a:chExt cx="0" cy="0"/>
        </a:xfrm>
      </p:grpSpPr>
      <p:grpSp>
        <p:nvGrpSpPr>
          <p:cNvPr id="13" name="Nhóm 12"/>
          <p:cNvGrpSpPr/>
          <p:nvPr/>
        </p:nvGrpSpPr>
        <p:grpSpPr>
          <a:xfrm rot="10800000">
            <a:off x="0" y="5645510"/>
            <a:ext cx="12192000" cy="63125"/>
            <a:chOff x="507492" y="1501519"/>
            <a:chExt cx="8129016" cy="63125"/>
          </a:xfrm>
        </p:grpSpPr>
        <p:cxnSp>
          <p:nvCxnSpPr>
            <p:cNvPr id="17" name="Đường nối Thẳng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Đường nối Thẳng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Nhóm 13"/>
          <p:cNvGrpSpPr/>
          <p:nvPr/>
        </p:nvGrpSpPr>
        <p:grpSpPr>
          <a:xfrm>
            <a:off x="0" y="1143000"/>
            <a:ext cx="12192000" cy="63125"/>
            <a:chOff x="507492" y="1501519"/>
            <a:chExt cx="8129016" cy="63125"/>
          </a:xfrm>
        </p:grpSpPr>
        <p:cxnSp>
          <p:nvCxnSpPr>
            <p:cNvPr id="15" name="Đường nối Thẳng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Đường nối Thẳng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Hình chữ nhậ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sp>
        <p:nvSpPr>
          <p:cNvPr id="8" name="Hình chữ nhậ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sp>
        <p:nvSpPr>
          <p:cNvPr id="2" name="Tiêu đề 1"/>
          <p:cNvSpPr>
            <a:spLocks noGrp="1"/>
          </p:cNvSpPr>
          <p:nvPr>
            <p:ph type="ctrTitle"/>
          </p:nvPr>
        </p:nvSpPr>
        <p:spPr>
          <a:xfrm>
            <a:off x="1104900" y="2292094"/>
            <a:ext cx="5734050" cy="2219691"/>
          </a:xfrm>
        </p:spPr>
        <p:txBody>
          <a:bodyPr rtlCol="0" anchor="ctr">
            <a:normAutofit/>
          </a:bodyPr>
          <a:lstStyle>
            <a:lvl1pPr algn="l" rtl="0">
              <a:defRPr sz="4400" cap="all" baseline="0"/>
            </a:lvl1pPr>
          </a:lstStyle>
          <a:p>
            <a:pPr rtl="0"/>
            <a:r>
              <a:rPr lang="en-US"/>
              <a:t>Click to edit Master title style</a:t>
            </a:r>
            <a:endParaRPr lang="vi-VN" noProof="0" dirty="0"/>
          </a:p>
        </p:txBody>
      </p:sp>
      <p:sp>
        <p:nvSpPr>
          <p:cNvPr id="3" name="Phụ đề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en-US" noProof="0"/>
              <a:t>Click to edit Master subtitle style</a:t>
            </a:r>
            <a:endParaRPr lang="vi-VN" noProof="0" dirty="0"/>
          </a:p>
        </p:txBody>
      </p:sp>
      <p:pic>
        <p:nvPicPr>
          <p:cNvPr id="10" name="Ảnh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Chỗ dành sẵn cho Ảnh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vl1pPr>
          </a:lstStyle>
          <a:p>
            <a:pPr rtl="0"/>
            <a:r>
              <a:rPr lang="en-US" noProof="0"/>
              <a:t>Click icon to add picture</a:t>
            </a:r>
            <a:endParaRPr lang="vi-VN" noProof="0" dirty="0"/>
          </a:p>
        </p:txBody>
      </p:sp>
      <p:sp>
        <p:nvSpPr>
          <p:cNvPr id="19" name="Văn bản Hướng dẫn"/>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vi-VN" sz="1200" b="1" i="1" noProof="0" dirty="0">
                <a:latin typeface="Arial" pitchFamily="34" charset="0"/>
                <a:cs typeface="Arial" pitchFamily="34" charset="0"/>
              </a:rPr>
              <a:t>LƯU Ý:</a:t>
            </a:r>
          </a:p>
          <a:p>
            <a:pPr rtl="0"/>
            <a:r>
              <a:rPr lang="vi-VN" sz="1200" i="1" noProof="0" dirty="0">
                <a:latin typeface="Arial" pitchFamily="34" charset="0"/>
                <a:cs typeface="Arial" pitchFamily="34" charset="0"/>
              </a:rPr>
              <a:t>Để thay đổi hình ảnh trên trang chiếu này, hãy chọn ảnh, rồi xóa ảnh đi. Sau đó bấm vào biểu tượng Ảnh trong chỗ dành sẵn để chèn ảnh riêng của bạn.</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Đầu trang của Mục">
    <p:spTree>
      <p:nvGrpSpPr>
        <p:cNvPr id="1" name=""/>
        <p:cNvGrpSpPr/>
        <p:nvPr/>
      </p:nvGrpSpPr>
      <p:grpSpPr>
        <a:xfrm>
          <a:off x="0" y="0"/>
          <a:ext cx="0" cy="0"/>
          <a:chOff x="0" y="0"/>
          <a:chExt cx="0" cy="0"/>
        </a:xfrm>
      </p:grpSpPr>
      <p:grpSp>
        <p:nvGrpSpPr>
          <p:cNvPr id="8" name="Nhóm 7"/>
          <p:cNvGrpSpPr/>
          <p:nvPr/>
        </p:nvGrpSpPr>
        <p:grpSpPr>
          <a:xfrm>
            <a:off x="0" y="2514600"/>
            <a:ext cx="12192000" cy="3194035"/>
            <a:chOff x="647402" y="2514600"/>
            <a:chExt cx="10838688" cy="3194035"/>
          </a:xfrm>
        </p:grpSpPr>
        <p:grpSp>
          <p:nvGrpSpPr>
            <p:cNvPr id="9" name="Nhóm 8"/>
            <p:cNvGrpSpPr/>
            <p:nvPr/>
          </p:nvGrpSpPr>
          <p:grpSpPr>
            <a:xfrm>
              <a:off x="647402" y="2514600"/>
              <a:ext cx="10838688" cy="63125"/>
              <a:chOff x="507492" y="1501519"/>
              <a:chExt cx="8129016" cy="63125"/>
            </a:xfrm>
          </p:grpSpPr>
          <p:cxnSp>
            <p:nvCxnSpPr>
              <p:cNvPr id="14" name="Đường nối Thẳng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Đường nối Thẳng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Hình chữ nhật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grpSp>
          <p:nvGrpSpPr>
            <p:cNvPr id="11" name="Nhóm 10"/>
            <p:cNvGrpSpPr/>
            <p:nvPr/>
          </p:nvGrpSpPr>
          <p:grpSpPr>
            <a:xfrm rot="10800000">
              <a:off x="647402" y="5645510"/>
              <a:ext cx="10838688" cy="63125"/>
              <a:chOff x="507492" y="1501519"/>
              <a:chExt cx="8129016" cy="63125"/>
            </a:xfrm>
          </p:grpSpPr>
          <p:cxnSp>
            <p:nvCxnSpPr>
              <p:cNvPr id="12" name="Đường nối Thẳng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Đường nối Thẳng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êu đề 1"/>
          <p:cNvSpPr>
            <a:spLocks noGrp="1"/>
          </p:cNvSpPr>
          <p:nvPr>
            <p:ph type="title"/>
          </p:nvPr>
        </p:nvSpPr>
        <p:spPr>
          <a:xfrm>
            <a:off x="1104899" y="2971806"/>
            <a:ext cx="10071099" cy="1684150"/>
          </a:xfrm>
        </p:spPr>
        <p:txBody>
          <a:bodyPr rtlCol="0" anchor="ctr">
            <a:normAutofit/>
          </a:bodyPr>
          <a:lstStyle>
            <a:lvl1pPr algn="l" rtl="0">
              <a:defRPr sz="4400" cap="all" baseline="0">
                <a:solidFill>
                  <a:schemeClr val="bg1"/>
                </a:solidFill>
              </a:defRPr>
            </a:lvl1pPr>
          </a:lstStyle>
          <a:p>
            <a:pPr rtl="0"/>
            <a:r>
              <a:rPr lang="en-US"/>
              <a:t>Click to edit Master title style</a:t>
            </a:r>
            <a:endParaRPr lang="vi-VN" noProof="0" dirty="0"/>
          </a:p>
        </p:txBody>
      </p:sp>
      <p:sp>
        <p:nvSpPr>
          <p:cNvPr id="3" name="Chỗ dành sẵn cho Văn bản 2"/>
          <p:cNvSpPr>
            <a:spLocks noGrp="1"/>
          </p:cNvSpPr>
          <p:nvPr>
            <p:ph type="body" idx="1" hasCustomPrompt="1"/>
          </p:nvPr>
        </p:nvSpPr>
        <p:spPr>
          <a:xfrm>
            <a:off x="1104899" y="4655956"/>
            <a:ext cx="10071099" cy="509750"/>
          </a:xfrm>
        </p:spPr>
        <p:txBody>
          <a:bodyPr rtlCol="0">
            <a:normAutofit/>
          </a:bodyPr>
          <a:lstStyle>
            <a:lvl1pPr marL="0" indent="0" algn="l" rtl="0">
              <a:spcBef>
                <a:spcPts val="0"/>
              </a:spcBef>
              <a:buNone/>
              <a:defRPr sz="1600">
                <a:solidFill>
                  <a:schemeClr val="bg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vi-VN" dirty="0"/>
              <a:t>Bấm để sửa kiểu văn bản </a:t>
            </a:r>
            <a:r>
              <a:rPr lang="vi-VN" dirty="0" err="1"/>
              <a:t>Bản</a:t>
            </a:r>
            <a:r>
              <a:rPr lang="vi-VN" dirty="0"/>
              <a:t> cái</a:t>
            </a:r>
            <a:endParaRPr lang="vi-VN" noProof="0" dirty="0"/>
          </a:p>
        </p:txBody>
      </p:sp>
      <p:sp>
        <p:nvSpPr>
          <p:cNvPr id="4" name="Chỗ dành sẵn cho Ngày tháng 3"/>
          <p:cNvSpPr>
            <a:spLocks noGrp="1"/>
          </p:cNvSpPr>
          <p:nvPr>
            <p:ph type="dt" sz="half" idx="10"/>
          </p:nvPr>
        </p:nvSpPr>
        <p:spPr/>
        <p:txBody>
          <a:bodyPr rtlCol="0"/>
          <a:lstStyle>
            <a:lvl1pPr>
              <a:defRPr/>
            </a:lvl1pPr>
          </a:lstStyle>
          <a:p>
            <a:fld id="{B1CF4589-33A9-44F2-934C-40037835CE0B}" type="datetime1">
              <a:rPr lang="vi-VN" smtClean="0"/>
              <a:t>11/11/2018</a:t>
            </a:fld>
            <a:endParaRPr lang="vi-VN" dirty="0"/>
          </a:p>
        </p:txBody>
      </p:sp>
      <p:sp>
        <p:nvSpPr>
          <p:cNvPr id="5" name="Chỗ dành sẵn cho Chân trang 4"/>
          <p:cNvSpPr>
            <a:spLocks noGrp="1"/>
          </p:cNvSpPr>
          <p:nvPr>
            <p:ph type="ftr" sz="quarter" idx="11"/>
          </p:nvPr>
        </p:nvSpPr>
        <p:spPr/>
        <p:txBody>
          <a:bodyPr rtlCol="0"/>
          <a:lstStyle/>
          <a:p>
            <a:pPr rtl="0"/>
            <a:endParaRPr lang="vi-VN" noProof="0" dirty="0"/>
          </a:p>
        </p:txBody>
      </p:sp>
      <p:sp>
        <p:nvSpPr>
          <p:cNvPr id="6" name="Chỗ dành sẵn cho Số hiệu Bản chiếu 5"/>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pic>
        <p:nvPicPr>
          <p:cNvPr id="7" name="Ảnh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rtl="0">
              <a:defRPr/>
            </a:lvl1pPr>
          </a:lstStyle>
          <a:p>
            <a:pPr rtl="0"/>
            <a:r>
              <a:rPr lang="en-US"/>
              <a:t>Click to edit Master title style</a:t>
            </a:r>
            <a:endParaRPr lang="vi-VN" noProof="0" dirty="0"/>
          </a:p>
        </p:txBody>
      </p:sp>
      <p:sp>
        <p:nvSpPr>
          <p:cNvPr id="3" name="Chỗ dành sẵn cho Nội dung 2"/>
          <p:cNvSpPr>
            <a:spLocks noGrp="1"/>
          </p:cNvSpPr>
          <p:nvPr>
            <p:ph sz="half" idx="1" hasCustomPrompt="1"/>
          </p:nvPr>
        </p:nvSpPr>
        <p:spPr>
          <a:xfrm>
            <a:off x="1104900" y="1600200"/>
            <a:ext cx="4914900" cy="4571999"/>
          </a:xfrm>
        </p:spPr>
        <p:txBody>
          <a:bodyPr rtlCol="0"/>
          <a:lstStyle>
            <a:lvl1pPr rtl="0">
              <a:defRPr/>
            </a:lvl1pPr>
            <a:lvl5pPr algn="l" rtl="0">
              <a:defRPr/>
            </a:lvl5pPr>
            <a:lvl6pPr algn="l" rtl="0">
              <a:defRPr/>
            </a:lvl6pPr>
            <a:lvl7pPr algn="l" rtl="0">
              <a:defRPr/>
            </a:lvl7pPr>
            <a:lvl8pPr algn="l" rtl="0">
              <a:defRPr/>
            </a:lvl8pPr>
            <a:lvl9pPr algn="l" rtl="0">
              <a:defRPr/>
            </a:lvl9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ỗ dành sẵn cho Nội dung 3"/>
          <p:cNvSpPr>
            <a:spLocks noGrp="1"/>
          </p:cNvSpPr>
          <p:nvPr>
            <p:ph sz="half" idx="2" hasCustomPrompt="1"/>
          </p:nvPr>
        </p:nvSpPr>
        <p:spPr>
          <a:xfrm>
            <a:off x="6172200" y="1600200"/>
            <a:ext cx="4914900" cy="4571999"/>
          </a:xfrm>
        </p:spPr>
        <p:txBody>
          <a:bodyPr rtlCol="0"/>
          <a:lstStyle>
            <a:lvl1pPr rtl="0">
              <a:defRPr/>
            </a:lvl1pPr>
            <a:lvl5pPr algn="l" rtl="0">
              <a:defRPr/>
            </a:lvl5pPr>
            <a:lvl6pPr algn="l" rtl="0">
              <a:defRPr/>
            </a:lvl6pPr>
            <a:lvl7pPr algn="l" rtl="0">
              <a:defRPr/>
            </a:lvl7pPr>
            <a:lvl8pPr algn="l" rtl="0">
              <a:defRPr/>
            </a:lvl8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5" name="Chỗ dành sẵn cho Ngày tháng 4"/>
          <p:cNvSpPr>
            <a:spLocks noGrp="1"/>
          </p:cNvSpPr>
          <p:nvPr>
            <p:ph type="dt" sz="half" idx="10"/>
          </p:nvPr>
        </p:nvSpPr>
        <p:spPr/>
        <p:txBody>
          <a:bodyPr rtlCol="0"/>
          <a:lstStyle>
            <a:lvl1pPr>
              <a:defRPr/>
            </a:lvl1pPr>
          </a:lstStyle>
          <a:p>
            <a:fld id="{EEA13401-1CA4-41A8-B145-43ED810E3FF3}" type="datetime1">
              <a:rPr lang="vi-VN" smtClean="0"/>
              <a:t>11/11/2018</a:t>
            </a:fld>
            <a:endParaRPr lang="vi-VN" dirty="0"/>
          </a:p>
        </p:txBody>
      </p:sp>
      <p:sp>
        <p:nvSpPr>
          <p:cNvPr id="6" name="Chỗ dành sẵn cho Chân trang 5"/>
          <p:cNvSpPr>
            <a:spLocks noGrp="1"/>
          </p:cNvSpPr>
          <p:nvPr>
            <p:ph type="ftr" sz="quarter" idx="11"/>
          </p:nvPr>
        </p:nvSpPr>
        <p:spPr/>
        <p:txBody>
          <a:bodyPr rtlCol="0"/>
          <a:lstStyle/>
          <a:p>
            <a:pPr rtl="0"/>
            <a:endParaRPr lang="vi-VN" noProof="0" dirty="0"/>
          </a:p>
        </p:txBody>
      </p:sp>
      <p:sp>
        <p:nvSpPr>
          <p:cNvPr id="7" name="Chỗ dành sẵn cho Số hiệu Bản chiếu 6"/>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rtl="0">
              <a:defRPr/>
            </a:lvl1pPr>
          </a:lstStyle>
          <a:p>
            <a:pPr rtl="0"/>
            <a:r>
              <a:rPr lang="en-US"/>
              <a:t>Click to edit Master title style</a:t>
            </a:r>
            <a:endParaRPr lang="vi-VN" noProof="0" dirty="0"/>
          </a:p>
        </p:txBody>
      </p:sp>
      <p:sp>
        <p:nvSpPr>
          <p:cNvPr id="3" name="Chỗ dành sẵn cho Văn bản 2"/>
          <p:cNvSpPr>
            <a:spLocks noGrp="1"/>
          </p:cNvSpPr>
          <p:nvPr>
            <p:ph type="body" idx="1" hasCustomPrompt="1"/>
          </p:nvPr>
        </p:nvSpPr>
        <p:spPr>
          <a:xfrm>
            <a:off x="1104900" y="1600200"/>
            <a:ext cx="4919472"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vi-VN" dirty="0"/>
              <a:t>Bấm để sửa kiểu văn bản </a:t>
            </a:r>
            <a:r>
              <a:rPr lang="vi-VN" dirty="0" err="1"/>
              <a:t>Bản</a:t>
            </a:r>
            <a:r>
              <a:rPr lang="vi-VN" dirty="0"/>
              <a:t> cái</a:t>
            </a:r>
            <a:endParaRPr lang="vi-VN" noProof="0" dirty="0"/>
          </a:p>
        </p:txBody>
      </p:sp>
      <p:sp>
        <p:nvSpPr>
          <p:cNvPr id="4" name="Chỗ dành sẵn cho Nội dung 3"/>
          <p:cNvSpPr>
            <a:spLocks noGrp="1"/>
          </p:cNvSpPr>
          <p:nvPr>
            <p:ph sz="half" idx="2" hasCustomPrompt="1"/>
          </p:nvPr>
        </p:nvSpPr>
        <p:spPr>
          <a:xfrm>
            <a:off x="1104900" y="2424112"/>
            <a:ext cx="4919472" cy="3748088"/>
          </a:xfrm>
        </p:spPr>
        <p:txBody>
          <a:bodyPr rtlCol="0"/>
          <a:lstStyle>
            <a:lvl1pPr rtl="0">
              <a:defRPr/>
            </a:lvl1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5" name="Chỗ dành sẵn cho Văn bản 4"/>
          <p:cNvSpPr>
            <a:spLocks noGrp="1"/>
          </p:cNvSpPr>
          <p:nvPr>
            <p:ph type="body" sz="quarter" idx="3" hasCustomPrompt="1"/>
          </p:nvPr>
        </p:nvSpPr>
        <p:spPr>
          <a:xfrm>
            <a:off x="6166110" y="1600200"/>
            <a:ext cx="4919472"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vi-VN" dirty="0"/>
              <a:t>Bấm để sửa kiểu văn bản </a:t>
            </a:r>
            <a:r>
              <a:rPr lang="vi-VN" dirty="0" err="1"/>
              <a:t>Bản</a:t>
            </a:r>
            <a:r>
              <a:rPr lang="vi-VN" dirty="0"/>
              <a:t> cái</a:t>
            </a:r>
            <a:endParaRPr lang="vi-VN" noProof="0" dirty="0"/>
          </a:p>
        </p:txBody>
      </p:sp>
      <p:sp>
        <p:nvSpPr>
          <p:cNvPr id="6" name="Chỗ dành sẵn cho Nội dung 5"/>
          <p:cNvSpPr>
            <a:spLocks noGrp="1"/>
          </p:cNvSpPr>
          <p:nvPr>
            <p:ph sz="quarter" idx="4" hasCustomPrompt="1"/>
          </p:nvPr>
        </p:nvSpPr>
        <p:spPr>
          <a:xfrm>
            <a:off x="6166110" y="2424112"/>
            <a:ext cx="4919472" cy="3748088"/>
          </a:xfrm>
        </p:spPr>
        <p:txBody>
          <a:bodyPr rtlCol="0"/>
          <a:lstStyle>
            <a:lvl1pPr rtl="0">
              <a:defRPr/>
            </a:lvl1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7" name="Chỗ dành sẵn cho Ngày tháng 6"/>
          <p:cNvSpPr>
            <a:spLocks noGrp="1"/>
          </p:cNvSpPr>
          <p:nvPr>
            <p:ph type="dt" sz="half" idx="10"/>
          </p:nvPr>
        </p:nvSpPr>
        <p:spPr/>
        <p:txBody>
          <a:bodyPr rtlCol="0"/>
          <a:lstStyle>
            <a:lvl1pPr>
              <a:defRPr/>
            </a:lvl1pPr>
          </a:lstStyle>
          <a:p>
            <a:fld id="{B6B78E12-15D3-4830-B800-32A97159B7D3}" type="datetime1">
              <a:rPr lang="vi-VN" smtClean="0"/>
              <a:t>11/11/2018</a:t>
            </a:fld>
            <a:endParaRPr lang="vi-VN" dirty="0"/>
          </a:p>
        </p:txBody>
      </p:sp>
      <p:sp>
        <p:nvSpPr>
          <p:cNvPr id="8" name="Chỗ dành sẵn cho Chân trang 7"/>
          <p:cNvSpPr>
            <a:spLocks noGrp="1"/>
          </p:cNvSpPr>
          <p:nvPr>
            <p:ph type="ftr" sz="quarter" idx="11"/>
          </p:nvPr>
        </p:nvSpPr>
        <p:spPr/>
        <p:txBody>
          <a:bodyPr rtlCol="0"/>
          <a:lstStyle/>
          <a:p>
            <a:pPr rtl="0"/>
            <a:endParaRPr lang="vi-VN" noProof="0" dirty="0"/>
          </a:p>
        </p:txBody>
      </p:sp>
      <p:sp>
        <p:nvSpPr>
          <p:cNvPr id="9" name="Chỗ dành sẵn cho Số hiệu Bản chiếu 8"/>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rtl="0">
              <a:defRPr/>
            </a:lvl1pPr>
          </a:lstStyle>
          <a:p>
            <a:pPr rtl="0"/>
            <a:r>
              <a:rPr lang="en-US"/>
              <a:t>Click to edit Master title style</a:t>
            </a:r>
            <a:endParaRPr lang="vi-VN" noProof="0" dirty="0"/>
          </a:p>
        </p:txBody>
      </p:sp>
      <p:sp>
        <p:nvSpPr>
          <p:cNvPr id="3" name="Chỗ dành sẵn cho Ngày tháng 2"/>
          <p:cNvSpPr>
            <a:spLocks noGrp="1"/>
          </p:cNvSpPr>
          <p:nvPr>
            <p:ph type="dt" sz="half" idx="10"/>
          </p:nvPr>
        </p:nvSpPr>
        <p:spPr/>
        <p:txBody>
          <a:bodyPr rtlCol="0"/>
          <a:lstStyle>
            <a:lvl1pPr>
              <a:defRPr/>
            </a:lvl1pPr>
          </a:lstStyle>
          <a:p>
            <a:fld id="{52727B5C-D4FA-4672-9AB2-CAC3FB78006B}" type="datetime1">
              <a:rPr lang="vi-VN" smtClean="0"/>
              <a:t>11/11/2018</a:t>
            </a:fld>
            <a:endParaRPr lang="vi-VN" dirty="0"/>
          </a:p>
        </p:txBody>
      </p:sp>
      <p:sp>
        <p:nvSpPr>
          <p:cNvPr id="4" name="Chỗ dành sẵn cho Chân trang 3"/>
          <p:cNvSpPr>
            <a:spLocks noGrp="1"/>
          </p:cNvSpPr>
          <p:nvPr>
            <p:ph type="ftr" sz="quarter" idx="11"/>
          </p:nvPr>
        </p:nvSpPr>
        <p:spPr/>
        <p:txBody>
          <a:bodyPr rtlCol="0"/>
          <a:lstStyle/>
          <a:p>
            <a:pPr rtl="0"/>
            <a:endParaRPr lang="vi-VN" noProof="0" dirty="0"/>
          </a:p>
        </p:txBody>
      </p:sp>
      <p:sp>
        <p:nvSpPr>
          <p:cNvPr id="5" name="Chỗ dành sẵn cho Số hiệu Bản chiếu 4"/>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ỗ dành sẵn cho Ngày tháng 1"/>
          <p:cNvSpPr>
            <a:spLocks noGrp="1"/>
          </p:cNvSpPr>
          <p:nvPr>
            <p:ph type="dt" sz="half" idx="10"/>
          </p:nvPr>
        </p:nvSpPr>
        <p:spPr/>
        <p:txBody>
          <a:bodyPr rtlCol="0"/>
          <a:lstStyle>
            <a:lvl1pPr>
              <a:defRPr/>
            </a:lvl1pPr>
          </a:lstStyle>
          <a:p>
            <a:fld id="{5C79D4B6-09EC-466E-A27D-61A0BEC60615}" type="datetime1">
              <a:rPr lang="vi-VN" smtClean="0"/>
              <a:t>11/11/2018</a:t>
            </a:fld>
            <a:endParaRPr lang="vi-VN" dirty="0"/>
          </a:p>
        </p:txBody>
      </p:sp>
      <p:sp>
        <p:nvSpPr>
          <p:cNvPr id="3" name="Chỗ dành sẵn cho Chân trang 2"/>
          <p:cNvSpPr>
            <a:spLocks noGrp="1"/>
          </p:cNvSpPr>
          <p:nvPr>
            <p:ph type="ftr" sz="quarter" idx="11"/>
          </p:nvPr>
        </p:nvSpPr>
        <p:spPr/>
        <p:txBody>
          <a:bodyPr rtlCol="0"/>
          <a:lstStyle/>
          <a:p>
            <a:pPr rtl="0"/>
            <a:endParaRPr lang="vi-VN" noProof="0" dirty="0"/>
          </a:p>
        </p:txBody>
      </p:sp>
      <p:sp>
        <p:nvSpPr>
          <p:cNvPr id="4" name="Chỗ dành sẵn cho Số hiệu Bản chiếu 3"/>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nchor="b"/>
          <a:lstStyle>
            <a:lvl1pPr algn="l" rtl="0">
              <a:defRPr sz="3200"/>
            </a:lvl1pPr>
          </a:lstStyle>
          <a:p>
            <a:pPr rtl="0"/>
            <a:r>
              <a:rPr lang="en-US"/>
              <a:t>Click to edit Master title style</a:t>
            </a:r>
            <a:endParaRPr lang="vi-VN" noProof="0" dirty="0"/>
          </a:p>
        </p:txBody>
      </p:sp>
      <p:sp>
        <p:nvSpPr>
          <p:cNvPr id="3" name="Chỗ dành sẵn cho Nội dung 2"/>
          <p:cNvSpPr>
            <a:spLocks noGrp="1"/>
          </p:cNvSpPr>
          <p:nvPr>
            <p:ph idx="1" hasCustomPrompt="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ỗ dành sẵn cho Văn bản 3"/>
          <p:cNvSpPr>
            <a:spLocks noGrp="1"/>
          </p:cNvSpPr>
          <p:nvPr>
            <p:ph type="body" sz="half" idx="2" hasCustomPrompt="1"/>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vi-VN" dirty="0"/>
              <a:t>Bấm để sửa kiểu văn bản </a:t>
            </a:r>
            <a:r>
              <a:rPr lang="vi-VN" dirty="0" err="1"/>
              <a:t>Bản</a:t>
            </a:r>
            <a:r>
              <a:rPr lang="vi-VN" dirty="0"/>
              <a:t> cái</a:t>
            </a:r>
            <a:endParaRPr lang="vi-VN" noProof="0" dirty="0"/>
          </a:p>
        </p:txBody>
      </p:sp>
      <p:sp>
        <p:nvSpPr>
          <p:cNvPr id="5" name="Chỗ dành sẵn cho Ngày tháng 4"/>
          <p:cNvSpPr>
            <a:spLocks noGrp="1"/>
          </p:cNvSpPr>
          <p:nvPr>
            <p:ph type="dt" sz="half" idx="10"/>
          </p:nvPr>
        </p:nvSpPr>
        <p:spPr/>
        <p:txBody>
          <a:bodyPr rtlCol="0"/>
          <a:lstStyle>
            <a:lvl1pPr>
              <a:defRPr/>
            </a:lvl1pPr>
          </a:lstStyle>
          <a:p>
            <a:fld id="{9EC3EF93-EEE8-4795-954B-C706892E4F66}" type="datetime1">
              <a:rPr lang="vi-VN" smtClean="0"/>
              <a:t>11/11/2018</a:t>
            </a:fld>
            <a:endParaRPr lang="vi-VN" dirty="0"/>
          </a:p>
        </p:txBody>
      </p:sp>
      <p:sp>
        <p:nvSpPr>
          <p:cNvPr id="6" name="Chỗ dành sẵn cho Chân trang 5"/>
          <p:cNvSpPr>
            <a:spLocks noGrp="1"/>
          </p:cNvSpPr>
          <p:nvPr>
            <p:ph type="ftr" sz="quarter" idx="11"/>
          </p:nvPr>
        </p:nvSpPr>
        <p:spPr/>
        <p:txBody>
          <a:bodyPr rtlCol="0"/>
          <a:lstStyle/>
          <a:p>
            <a:pPr rtl="0"/>
            <a:endParaRPr lang="vi-VN" noProof="0" dirty="0"/>
          </a:p>
        </p:txBody>
      </p:sp>
      <p:sp>
        <p:nvSpPr>
          <p:cNvPr id="7" name="Chỗ dành sẵn cho Số hiệu Bản chiếu 6"/>
          <p:cNvSpPr>
            <a:spLocks noGrp="1"/>
          </p:cNvSpPr>
          <p:nvPr>
            <p:ph type="sldNum" sz="quarter" idx="12"/>
          </p:nvPr>
        </p:nvSpPr>
        <p:spPr/>
        <p:txBody>
          <a:bodyPr rtlCol="0"/>
          <a:lstStyle/>
          <a:p>
            <a:pPr rtl="0"/>
            <a:fld id="{0FF54DE5-C571-48E8-A5BC-B369434E2F44}" type="slidenum">
              <a:rPr lang="vi-VN" noProof="0" smtClean="0"/>
              <a:t>‹#›</a:t>
            </a:fld>
            <a:endParaRPr lang="vi-VN" noProof="0"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hỗ dành sẵn cho Tiêu đề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vi-VN" dirty="0"/>
              <a:t>Bấm để sửa kiểu tiêu đề Bản cái</a:t>
            </a:r>
            <a:endParaRPr lang="vi-VN" noProof="0" dirty="0"/>
          </a:p>
        </p:txBody>
      </p:sp>
      <p:sp>
        <p:nvSpPr>
          <p:cNvPr id="3" name="Chỗ dành sẵn cho Văn bản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vi-VN" dirty="0"/>
              <a:t>Bấm để sửa kiểu văn bản </a:t>
            </a:r>
            <a:r>
              <a:rPr lang="vi-VN" dirty="0" err="1"/>
              <a:t>Bản</a:t>
            </a:r>
            <a:r>
              <a:rPr lang="vi-VN" dirty="0"/>
              <a:t> cái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a:p>
            <a:pPr lvl="5" rtl="0"/>
            <a:r>
              <a:rPr lang="vi-VN" noProof="0" dirty="0" err="1"/>
              <a:t>Mức</a:t>
            </a:r>
            <a:r>
              <a:rPr lang="vi-VN" noProof="0" dirty="0"/>
              <a:t> </a:t>
            </a:r>
            <a:r>
              <a:rPr lang="vi-VN" noProof="0" dirty="0" err="1"/>
              <a:t>sáu</a:t>
            </a:r>
            <a:endParaRPr lang="vi-VN" noProof="0" dirty="0"/>
          </a:p>
          <a:p>
            <a:pPr lvl="6" rtl="0"/>
            <a:r>
              <a:rPr lang="vi-VN" noProof="0" dirty="0" err="1"/>
              <a:t>Mức</a:t>
            </a:r>
            <a:r>
              <a:rPr lang="vi-VN" noProof="0" dirty="0"/>
              <a:t> </a:t>
            </a:r>
            <a:r>
              <a:rPr lang="vi-VN" noProof="0" dirty="0" err="1"/>
              <a:t>bảy</a:t>
            </a:r>
            <a:endParaRPr lang="vi-VN" noProof="0" dirty="0"/>
          </a:p>
          <a:p>
            <a:pPr lvl="7" rtl="0"/>
            <a:r>
              <a:rPr lang="vi-VN" noProof="0" dirty="0" err="1"/>
              <a:t>Mức</a:t>
            </a:r>
            <a:r>
              <a:rPr lang="vi-VN" noProof="0" dirty="0"/>
              <a:t> </a:t>
            </a:r>
            <a:r>
              <a:rPr lang="vi-VN" noProof="0" dirty="0" err="1"/>
              <a:t>tám</a:t>
            </a:r>
            <a:endParaRPr lang="vi-VN" noProof="0" dirty="0"/>
          </a:p>
          <a:p>
            <a:pPr lvl="8" rtl="0"/>
            <a:r>
              <a:rPr lang="vi-VN" noProof="0" dirty="0" err="1"/>
              <a:t>Mức</a:t>
            </a:r>
            <a:r>
              <a:rPr lang="vi-VN" noProof="0" dirty="0"/>
              <a:t> </a:t>
            </a:r>
            <a:r>
              <a:rPr lang="vi-VN" noProof="0" dirty="0" err="1"/>
              <a:t>chín</a:t>
            </a:r>
            <a:endParaRPr lang="vi-VN" noProof="0" dirty="0"/>
          </a:p>
        </p:txBody>
      </p:sp>
      <p:sp>
        <p:nvSpPr>
          <p:cNvPr id="4" name="Chỗ dành sẵn cho Ngày tháng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defRPr>
            </a:lvl1pPr>
          </a:lstStyle>
          <a:p>
            <a:fld id="{62804CE6-96A6-4530-899E-8F97DCB7022F}" type="datetime1">
              <a:rPr lang="vi-VN" smtClean="0"/>
              <a:t>11/11/2018</a:t>
            </a:fld>
            <a:endParaRPr lang="vi-VN" dirty="0"/>
          </a:p>
        </p:txBody>
      </p:sp>
      <p:sp>
        <p:nvSpPr>
          <p:cNvPr id="5" name="Chỗ dành sẵn cho Chân trang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defRPr>
            </a:lvl1pPr>
          </a:lstStyle>
          <a:p>
            <a:pPr rtl="0"/>
            <a:endParaRPr lang="vi-VN" noProof="0" dirty="0"/>
          </a:p>
        </p:txBody>
      </p:sp>
      <p:sp>
        <p:nvSpPr>
          <p:cNvPr id="6" name="Chỗ dành sẵn cho Số hiệu Bản chiếu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rtl="0">
              <a:defRPr sz="1200">
                <a:solidFill>
                  <a:schemeClr val="tx1">
                    <a:lumMod val="60000"/>
                    <a:lumOff val="40000"/>
                  </a:schemeClr>
                </a:solidFill>
              </a:defRPr>
            </a:lvl1pPr>
          </a:lstStyle>
          <a:p>
            <a:fld id="{0FF54DE5-C571-48E8-A5BC-B369434E2F44}" type="slidenum">
              <a:rPr lang="vi-VN" smtClean="0"/>
              <a:pPr/>
              <a:t>‹#›</a:t>
            </a:fld>
            <a:endParaRPr lang="vi-VN" dirty="0"/>
          </a:p>
        </p:txBody>
      </p:sp>
      <p:grpSp>
        <p:nvGrpSpPr>
          <p:cNvPr id="15" name="Nhóm 14"/>
          <p:cNvGrpSpPr/>
          <p:nvPr/>
        </p:nvGrpSpPr>
        <p:grpSpPr>
          <a:xfrm>
            <a:off x="1103376" y="1219201"/>
            <a:ext cx="9985248" cy="84403"/>
            <a:chOff x="1073150" y="1219201"/>
            <a:chExt cx="10058400" cy="63125"/>
          </a:xfrm>
        </p:grpSpPr>
        <p:cxnSp>
          <p:nvCxnSpPr>
            <p:cNvPr id="13" name="Đường nối Thẳng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Đường nối Thẳng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Calibri" panose="020F0502020204030204" pitchFamily="34" charset="0"/>
          <a:ea typeface="+mn-ea"/>
          <a:cs typeface="Arial" panose="020B0604020202020204" pitchFamily="34" charset="0"/>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Calibri" panose="020F0502020204030204" pitchFamily="34" charset="0"/>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ntiAegis/Face-Attendance-Syste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p:cNvSpPr>
            <a:spLocks noGrp="1"/>
          </p:cNvSpPr>
          <p:nvPr>
            <p:ph type="ctrTitle"/>
          </p:nvPr>
        </p:nvSpPr>
        <p:spPr>
          <a:xfrm>
            <a:off x="0" y="2277534"/>
            <a:ext cx="7154333" cy="1288894"/>
          </a:xfrm>
        </p:spPr>
        <p:txBody>
          <a:bodyPr rtlCol="0" anchor="ctr">
            <a:noAutofit/>
          </a:bodyPr>
          <a:lstStyle/>
          <a:p>
            <a:pPr algn="ctr">
              <a:lnSpc>
                <a:spcPct val="150000"/>
              </a:lnSpc>
            </a:pPr>
            <a:r>
              <a:rPr lang="en-US" sz="2800" b="1" dirty="0">
                <a:latin typeface="Arial" panose="020B0604020202020204" pitchFamily="34" charset="0"/>
                <a:cs typeface="Arial" panose="020B0604020202020204" pitchFamily="34" charset="0"/>
              </a:rPr>
              <a:t>Face Attendance Checking System</a:t>
            </a:r>
          </a:p>
        </p:txBody>
      </p:sp>
      <p:sp>
        <p:nvSpPr>
          <p:cNvPr id="7" name="Phụ đề 6"/>
          <p:cNvSpPr>
            <a:spLocks noGrp="1"/>
          </p:cNvSpPr>
          <p:nvPr>
            <p:ph type="subTitle" idx="1"/>
          </p:nvPr>
        </p:nvSpPr>
        <p:spPr>
          <a:xfrm>
            <a:off x="229787" y="3695888"/>
            <a:ext cx="6572362" cy="1708699"/>
          </a:xfrm>
        </p:spPr>
        <p:txBody>
          <a:bodyPr rtlCol="0">
            <a:noAutofit/>
          </a:bodyPr>
          <a:lstStyle/>
          <a:p>
            <a:pPr algn="ctr" rtl="0">
              <a:lnSpc>
                <a:spcPct val="170000"/>
              </a:lnSpc>
            </a:pPr>
            <a:r>
              <a:rPr lang="en-US" sz="2200" dirty="0">
                <a:latin typeface="Arial" panose="020B0604020202020204" pitchFamily="34" charset="0"/>
              </a:rPr>
              <a:t>Course: Artificial Intelligence in Control Engineering</a:t>
            </a:r>
          </a:p>
          <a:p>
            <a:pPr algn="ctr" rtl="0">
              <a:lnSpc>
                <a:spcPct val="170000"/>
              </a:lnSpc>
            </a:pPr>
            <a:r>
              <a:rPr lang="en-US" sz="2200" dirty="0">
                <a:latin typeface="Arial" panose="020B0604020202020204" pitchFamily="34" charset="0"/>
              </a:rPr>
              <a:t>Lecturer: </a:t>
            </a:r>
            <a:r>
              <a:rPr lang="en-US" sz="2200" dirty="0" err="1">
                <a:latin typeface="Arial" panose="020B0604020202020204" pitchFamily="34" charset="0"/>
              </a:rPr>
              <a:t>Dr.Pham</a:t>
            </a:r>
            <a:r>
              <a:rPr lang="en-US" sz="2200" dirty="0">
                <a:latin typeface="Arial" panose="020B0604020202020204" pitchFamily="34" charset="0"/>
              </a:rPr>
              <a:t> Viet </a:t>
            </a:r>
            <a:r>
              <a:rPr lang="en-US" sz="2200" dirty="0" err="1">
                <a:latin typeface="Arial" panose="020B0604020202020204" pitchFamily="34" charset="0"/>
              </a:rPr>
              <a:t>Cuong</a:t>
            </a:r>
            <a:endParaRPr lang="en-US" sz="2200" dirty="0">
              <a:latin typeface="Arial" panose="020B0604020202020204" pitchFamily="34" charset="0"/>
            </a:endParaRPr>
          </a:p>
          <a:p>
            <a:pPr algn="ctr" rtl="0">
              <a:lnSpc>
                <a:spcPct val="170000"/>
              </a:lnSpc>
            </a:pPr>
            <a:r>
              <a:rPr lang="en-US" sz="2200" dirty="0">
                <a:latin typeface="Arial" panose="020B0604020202020204" pitchFamily="34" charset="0"/>
              </a:rPr>
              <a:t>Group: 09</a:t>
            </a:r>
          </a:p>
        </p:txBody>
      </p:sp>
      <p:pic>
        <p:nvPicPr>
          <p:cNvPr id="13" name="Picture Placeholder 1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a:xfrm>
            <a:off x="7154333" y="1310656"/>
            <a:ext cx="5037667" cy="4302744"/>
          </a:xfr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10</a:t>
            </a:fld>
            <a:endParaRPr lang="vi-VN" noProof="0" dirty="0"/>
          </a:p>
        </p:txBody>
      </p:sp>
      <p:sp>
        <p:nvSpPr>
          <p:cNvPr id="8" name="Hộp Văn bản 7">
            <a:extLst>
              <a:ext uri="{FF2B5EF4-FFF2-40B4-BE49-F238E27FC236}">
                <a16:creationId xmlns:a16="http://schemas.microsoft.com/office/drawing/2014/main" id="{29311288-81F0-4B57-A397-03B473DDCCB1}"/>
              </a:ext>
            </a:extLst>
          </p:cNvPr>
          <p:cNvSpPr txBox="1"/>
          <p:nvPr/>
        </p:nvSpPr>
        <p:spPr>
          <a:xfrm>
            <a:off x="1104899" y="1455938"/>
            <a:ext cx="3697920" cy="523220"/>
          </a:xfrm>
          <a:prstGeom prst="rect">
            <a:avLst/>
          </a:prstGeom>
          <a:noFill/>
        </p:spPr>
        <p:txBody>
          <a:bodyPr wrap="square" rtlCol="0">
            <a:spAutoFit/>
          </a:bodyPr>
          <a:lstStyle/>
          <a:p>
            <a:r>
              <a:rPr lang="en-US" sz="2800" b="1" dirty="0"/>
              <a:t>A. Relative works </a:t>
            </a:r>
          </a:p>
        </p:txBody>
      </p:sp>
      <p:sp>
        <p:nvSpPr>
          <p:cNvPr id="9" name="Hộp Văn bản 8">
            <a:extLst>
              <a:ext uri="{FF2B5EF4-FFF2-40B4-BE49-F238E27FC236}">
                <a16:creationId xmlns:a16="http://schemas.microsoft.com/office/drawing/2014/main" id="{7E084390-ABF6-499B-802E-BAA767834EEB}"/>
              </a:ext>
            </a:extLst>
          </p:cNvPr>
          <p:cNvSpPr txBox="1"/>
          <p:nvPr/>
        </p:nvSpPr>
        <p:spPr>
          <a:xfrm>
            <a:off x="1104899" y="2031101"/>
            <a:ext cx="5162736" cy="461665"/>
          </a:xfrm>
          <a:prstGeom prst="rect">
            <a:avLst/>
          </a:prstGeom>
          <a:noFill/>
        </p:spPr>
        <p:txBody>
          <a:bodyPr wrap="square" rtlCol="0">
            <a:spAutoFit/>
          </a:bodyPr>
          <a:lstStyle/>
          <a:p>
            <a:r>
              <a:rPr lang="en-US" sz="2400" dirty="0"/>
              <a:t>2. Face Recognition </a:t>
            </a:r>
          </a:p>
        </p:txBody>
      </p:sp>
      <p:pic>
        <p:nvPicPr>
          <p:cNvPr id="4" name="Hình ảnh 3">
            <a:extLst>
              <a:ext uri="{FF2B5EF4-FFF2-40B4-BE49-F238E27FC236}">
                <a16:creationId xmlns:a16="http://schemas.microsoft.com/office/drawing/2014/main" id="{1A770504-5316-44EE-992F-DABE3AF28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9" y="2753431"/>
            <a:ext cx="10054332" cy="2925457"/>
          </a:xfrm>
          <a:prstGeom prst="rect">
            <a:avLst/>
          </a:prstGeom>
        </p:spPr>
      </p:pic>
    </p:spTree>
    <p:extLst>
      <p:ext uri="{BB962C8B-B14F-4D97-AF65-F5344CB8AC3E}">
        <p14:creationId xmlns:p14="http://schemas.microsoft.com/office/powerpoint/2010/main" val="15896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11</a:t>
            </a:fld>
            <a:endParaRPr lang="vi-VN" noProof="0" dirty="0"/>
          </a:p>
        </p:txBody>
      </p:sp>
      <p:sp>
        <p:nvSpPr>
          <p:cNvPr id="10" name="Hộp Văn bản 9">
            <a:extLst>
              <a:ext uri="{FF2B5EF4-FFF2-40B4-BE49-F238E27FC236}">
                <a16:creationId xmlns:a16="http://schemas.microsoft.com/office/drawing/2014/main" id="{3426B681-D0E7-4FE7-ACAB-B179435AEE19}"/>
              </a:ext>
            </a:extLst>
          </p:cNvPr>
          <p:cNvSpPr txBox="1"/>
          <p:nvPr/>
        </p:nvSpPr>
        <p:spPr>
          <a:xfrm>
            <a:off x="1104900" y="1463676"/>
            <a:ext cx="9980682" cy="369332"/>
          </a:xfrm>
          <a:prstGeom prst="rect">
            <a:avLst/>
          </a:prstGeom>
          <a:noFill/>
        </p:spPr>
        <p:txBody>
          <a:bodyPr wrap="square" rtlCol="0">
            <a:spAutoFit/>
          </a:bodyPr>
          <a:lstStyle/>
          <a:p>
            <a:r>
              <a:rPr lang="en-US" dirty="0"/>
              <a:t>Deep Learning Face Representation from Predicting 10,000 Classes (</a:t>
            </a:r>
            <a:r>
              <a:rPr lang="en-US" dirty="0" err="1"/>
              <a:t>DeepID</a:t>
            </a:r>
            <a:r>
              <a:rPr lang="en-US" dirty="0"/>
              <a:t> 1) </a:t>
            </a:r>
          </a:p>
        </p:txBody>
      </p:sp>
      <p:pic>
        <p:nvPicPr>
          <p:cNvPr id="5" name="Hình ảnh 4">
            <a:extLst>
              <a:ext uri="{FF2B5EF4-FFF2-40B4-BE49-F238E27FC236}">
                <a16:creationId xmlns:a16="http://schemas.microsoft.com/office/drawing/2014/main" id="{045EC0AF-125A-470B-B584-B4425F77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988145"/>
            <a:ext cx="5606618" cy="3479465"/>
          </a:xfrm>
          <a:prstGeom prst="rect">
            <a:avLst/>
          </a:prstGeom>
        </p:spPr>
      </p:pic>
      <p:pic>
        <p:nvPicPr>
          <p:cNvPr id="12" name="Hình ảnh 11">
            <a:extLst>
              <a:ext uri="{FF2B5EF4-FFF2-40B4-BE49-F238E27FC236}">
                <a16:creationId xmlns:a16="http://schemas.microsoft.com/office/drawing/2014/main" id="{4A56C26E-1AB1-4FA5-A7EA-84D553E3C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533" y="1988145"/>
            <a:ext cx="4143564" cy="2724955"/>
          </a:xfrm>
          <a:prstGeom prst="rect">
            <a:avLst/>
          </a:prstGeom>
        </p:spPr>
      </p:pic>
      <p:sp>
        <p:nvSpPr>
          <p:cNvPr id="13" name="Hộp Văn bản 12">
            <a:extLst>
              <a:ext uri="{FF2B5EF4-FFF2-40B4-BE49-F238E27FC236}">
                <a16:creationId xmlns:a16="http://schemas.microsoft.com/office/drawing/2014/main" id="{D6890F30-A1DA-4D3D-9821-C7EBF31980B0}"/>
              </a:ext>
            </a:extLst>
          </p:cNvPr>
          <p:cNvSpPr txBox="1"/>
          <p:nvPr/>
        </p:nvSpPr>
        <p:spPr>
          <a:xfrm>
            <a:off x="1104900" y="5636262"/>
            <a:ext cx="9980682" cy="369332"/>
          </a:xfrm>
          <a:prstGeom prst="rect">
            <a:avLst/>
          </a:prstGeom>
          <a:noFill/>
        </p:spPr>
        <p:txBody>
          <a:bodyPr wrap="square" rtlCol="0">
            <a:spAutoFit/>
          </a:bodyPr>
          <a:lstStyle/>
          <a:p>
            <a:r>
              <a:rPr lang="en-US" dirty="0"/>
              <a:t>One CNN for a feature extractor. 60 CNNs in total. </a:t>
            </a:r>
          </a:p>
        </p:txBody>
      </p:sp>
    </p:spTree>
    <p:extLst>
      <p:ext uri="{BB962C8B-B14F-4D97-AF65-F5344CB8AC3E}">
        <p14:creationId xmlns:p14="http://schemas.microsoft.com/office/powerpoint/2010/main" val="37573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12</a:t>
            </a:fld>
            <a:endParaRPr lang="vi-VN" noProof="0" dirty="0"/>
          </a:p>
        </p:txBody>
      </p:sp>
      <p:sp>
        <p:nvSpPr>
          <p:cNvPr id="10" name="Hộp Văn bản 9">
            <a:extLst>
              <a:ext uri="{FF2B5EF4-FFF2-40B4-BE49-F238E27FC236}">
                <a16:creationId xmlns:a16="http://schemas.microsoft.com/office/drawing/2014/main" id="{26E7B7B8-AEAC-4724-877D-62C0F9822983}"/>
              </a:ext>
            </a:extLst>
          </p:cNvPr>
          <p:cNvSpPr txBox="1"/>
          <p:nvPr/>
        </p:nvSpPr>
        <p:spPr>
          <a:xfrm>
            <a:off x="1104900" y="1463676"/>
            <a:ext cx="9980682" cy="369332"/>
          </a:xfrm>
          <a:prstGeom prst="rect">
            <a:avLst/>
          </a:prstGeom>
          <a:noFill/>
        </p:spPr>
        <p:txBody>
          <a:bodyPr wrap="square" rtlCol="0">
            <a:spAutoFit/>
          </a:bodyPr>
          <a:lstStyle/>
          <a:p>
            <a:r>
              <a:rPr lang="en-US" dirty="0" err="1"/>
              <a:t>DeepID</a:t>
            </a:r>
            <a:r>
              <a:rPr lang="en-US" dirty="0"/>
              <a:t> 2 (NIPS 2014)</a:t>
            </a:r>
          </a:p>
        </p:txBody>
      </p:sp>
      <p:pic>
        <p:nvPicPr>
          <p:cNvPr id="5" name="Hình ảnh 4">
            <a:extLst>
              <a:ext uri="{FF2B5EF4-FFF2-40B4-BE49-F238E27FC236}">
                <a16:creationId xmlns:a16="http://schemas.microsoft.com/office/drawing/2014/main" id="{168C8CFE-5C54-4CD1-988D-862221F5F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888493"/>
            <a:ext cx="9980682" cy="1734065"/>
          </a:xfrm>
          <a:prstGeom prst="rect">
            <a:avLst/>
          </a:prstGeom>
        </p:spPr>
      </p:pic>
      <p:sp>
        <p:nvSpPr>
          <p:cNvPr id="6" name="Hộp Văn bản 5">
            <a:extLst>
              <a:ext uri="{FF2B5EF4-FFF2-40B4-BE49-F238E27FC236}">
                <a16:creationId xmlns:a16="http://schemas.microsoft.com/office/drawing/2014/main" id="{B2EBF33B-ED61-4F8B-8063-262D8F2D0304}"/>
              </a:ext>
            </a:extLst>
          </p:cNvPr>
          <p:cNvSpPr txBox="1"/>
          <p:nvPr/>
        </p:nvSpPr>
        <p:spPr>
          <a:xfrm>
            <a:off x="1104900" y="3582792"/>
            <a:ext cx="9980682" cy="369332"/>
          </a:xfrm>
          <a:prstGeom prst="rect">
            <a:avLst/>
          </a:prstGeom>
          <a:noFill/>
        </p:spPr>
        <p:txBody>
          <a:bodyPr wrap="square" rtlCol="0">
            <a:spAutoFit/>
          </a:bodyPr>
          <a:lstStyle/>
          <a:p>
            <a:pPr algn="ctr"/>
            <a:r>
              <a:rPr lang="en-US" dirty="0"/>
              <a:t>Patches selected for feature extraction</a:t>
            </a:r>
          </a:p>
        </p:txBody>
      </p:sp>
      <p:pic>
        <p:nvPicPr>
          <p:cNvPr id="12" name="Hình ảnh 11">
            <a:extLst>
              <a:ext uri="{FF2B5EF4-FFF2-40B4-BE49-F238E27FC236}">
                <a16:creationId xmlns:a16="http://schemas.microsoft.com/office/drawing/2014/main" id="{ABE05890-C68B-4ECE-94D2-D1BD4563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769" y="3952124"/>
            <a:ext cx="7492944" cy="2205260"/>
          </a:xfrm>
          <a:prstGeom prst="rect">
            <a:avLst/>
          </a:prstGeom>
        </p:spPr>
      </p:pic>
    </p:spTree>
    <p:extLst>
      <p:ext uri="{BB962C8B-B14F-4D97-AF65-F5344CB8AC3E}">
        <p14:creationId xmlns:p14="http://schemas.microsoft.com/office/powerpoint/2010/main" val="286437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13</a:t>
            </a:fld>
            <a:endParaRPr lang="vi-VN" noProof="0" dirty="0"/>
          </a:p>
        </p:txBody>
      </p:sp>
      <p:sp>
        <p:nvSpPr>
          <p:cNvPr id="10" name="Hộp Văn bản 9">
            <a:extLst>
              <a:ext uri="{FF2B5EF4-FFF2-40B4-BE49-F238E27FC236}">
                <a16:creationId xmlns:a16="http://schemas.microsoft.com/office/drawing/2014/main" id="{0A5AD78E-DAAF-4DFB-8C35-DE8BDE8B1EC3}"/>
              </a:ext>
            </a:extLst>
          </p:cNvPr>
          <p:cNvSpPr txBox="1"/>
          <p:nvPr/>
        </p:nvSpPr>
        <p:spPr>
          <a:xfrm>
            <a:off x="1104900" y="1463676"/>
            <a:ext cx="9980682" cy="369332"/>
          </a:xfrm>
          <a:prstGeom prst="rect">
            <a:avLst/>
          </a:prstGeom>
          <a:noFill/>
        </p:spPr>
        <p:txBody>
          <a:bodyPr wrap="square" rtlCol="0">
            <a:spAutoFit/>
          </a:bodyPr>
          <a:lstStyle/>
          <a:p>
            <a:r>
              <a:rPr lang="en-US" dirty="0" err="1"/>
              <a:t>FaceNet</a:t>
            </a:r>
            <a:endParaRPr lang="en-US" dirty="0"/>
          </a:p>
        </p:txBody>
      </p:sp>
      <p:pic>
        <p:nvPicPr>
          <p:cNvPr id="6" name="Hình ảnh 5">
            <a:extLst>
              <a:ext uri="{FF2B5EF4-FFF2-40B4-BE49-F238E27FC236}">
                <a16:creationId xmlns:a16="http://schemas.microsoft.com/office/drawing/2014/main" id="{0D9AB05D-A30A-4CC4-97C2-B3B098B6B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799499"/>
            <a:ext cx="5349670" cy="1598582"/>
          </a:xfrm>
          <a:prstGeom prst="rect">
            <a:avLst/>
          </a:prstGeom>
        </p:spPr>
      </p:pic>
      <p:pic>
        <p:nvPicPr>
          <p:cNvPr id="19" name="Hình ảnh 18">
            <a:extLst>
              <a:ext uri="{FF2B5EF4-FFF2-40B4-BE49-F238E27FC236}">
                <a16:creationId xmlns:a16="http://schemas.microsoft.com/office/drawing/2014/main" id="{96902C63-108A-4BB1-B6A2-42D5C6303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050" y="2439811"/>
            <a:ext cx="4126990" cy="1990045"/>
          </a:xfrm>
          <a:prstGeom prst="rect">
            <a:avLst/>
          </a:prstGeom>
        </p:spPr>
      </p:pic>
      <p:sp>
        <p:nvSpPr>
          <p:cNvPr id="20" name="Mũi tên: Phải 19">
            <a:extLst>
              <a:ext uri="{FF2B5EF4-FFF2-40B4-BE49-F238E27FC236}">
                <a16:creationId xmlns:a16="http://schemas.microsoft.com/office/drawing/2014/main" id="{497E2176-0F4E-4D9C-B3B1-752D6BF2E379}"/>
              </a:ext>
            </a:extLst>
          </p:cNvPr>
          <p:cNvSpPr/>
          <p:nvPr/>
        </p:nvSpPr>
        <p:spPr>
          <a:xfrm>
            <a:off x="6671568" y="3323582"/>
            <a:ext cx="292964" cy="5504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71813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14</a:t>
            </a:fld>
            <a:endParaRPr lang="vi-VN" noProof="0" dirty="0"/>
          </a:p>
        </p:txBody>
      </p:sp>
      <p:sp>
        <p:nvSpPr>
          <p:cNvPr id="12" name="Hộp Văn bản 11">
            <a:extLst>
              <a:ext uri="{FF2B5EF4-FFF2-40B4-BE49-F238E27FC236}">
                <a16:creationId xmlns:a16="http://schemas.microsoft.com/office/drawing/2014/main" id="{B4865EE8-1C59-4369-AF26-79E7196C6013}"/>
              </a:ext>
            </a:extLst>
          </p:cNvPr>
          <p:cNvSpPr txBox="1"/>
          <p:nvPr/>
        </p:nvSpPr>
        <p:spPr>
          <a:xfrm>
            <a:off x="1104899" y="1455938"/>
            <a:ext cx="3697920" cy="523220"/>
          </a:xfrm>
          <a:prstGeom prst="rect">
            <a:avLst/>
          </a:prstGeom>
          <a:noFill/>
        </p:spPr>
        <p:txBody>
          <a:bodyPr wrap="square" rtlCol="0">
            <a:spAutoFit/>
          </a:bodyPr>
          <a:lstStyle/>
          <a:p>
            <a:r>
              <a:rPr lang="en-US" sz="2800" b="1" dirty="0"/>
              <a:t>B. Proposal Model</a:t>
            </a:r>
          </a:p>
        </p:txBody>
      </p:sp>
      <p:pic>
        <p:nvPicPr>
          <p:cNvPr id="16" name="Hình ảnh 15">
            <a:extLst>
              <a:ext uri="{FF2B5EF4-FFF2-40B4-BE49-F238E27FC236}">
                <a16:creationId xmlns:a16="http://schemas.microsoft.com/office/drawing/2014/main" id="{0CD87438-FFBB-48EE-A949-913E8FAAE9C1}"/>
              </a:ext>
            </a:extLst>
          </p:cNvPr>
          <p:cNvPicPr>
            <a:picLocks noChangeAspect="1"/>
          </p:cNvPicPr>
          <p:nvPr/>
        </p:nvPicPr>
        <p:blipFill>
          <a:blip r:embed="rId2"/>
          <a:stretch>
            <a:fillRect/>
          </a:stretch>
        </p:blipFill>
        <p:spPr>
          <a:xfrm>
            <a:off x="2462478" y="2381787"/>
            <a:ext cx="3421897" cy="3780768"/>
          </a:xfrm>
          <a:prstGeom prst="rect">
            <a:avLst/>
          </a:prstGeom>
        </p:spPr>
      </p:pic>
      <p:pic>
        <p:nvPicPr>
          <p:cNvPr id="18" name="Hình ảnh 17">
            <a:extLst>
              <a:ext uri="{FF2B5EF4-FFF2-40B4-BE49-F238E27FC236}">
                <a16:creationId xmlns:a16="http://schemas.microsoft.com/office/drawing/2014/main" id="{A14C40FB-327D-4318-AAEC-ABE298D1A02E}"/>
              </a:ext>
            </a:extLst>
          </p:cNvPr>
          <p:cNvPicPr>
            <a:picLocks noChangeAspect="1"/>
          </p:cNvPicPr>
          <p:nvPr/>
        </p:nvPicPr>
        <p:blipFill>
          <a:blip r:embed="rId3"/>
          <a:stretch>
            <a:fillRect/>
          </a:stretch>
        </p:blipFill>
        <p:spPr>
          <a:xfrm>
            <a:off x="5639456" y="3429001"/>
            <a:ext cx="3047431" cy="992080"/>
          </a:xfrm>
          <a:prstGeom prst="rect">
            <a:avLst/>
          </a:prstGeom>
        </p:spPr>
      </p:pic>
      <p:pic>
        <p:nvPicPr>
          <p:cNvPr id="8" name="Hình ảnh 7">
            <a:extLst>
              <a:ext uri="{FF2B5EF4-FFF2-40B4-BE49-F238E27FC236}">
                <a16:creationId xmlns:a16="http://schemas.microsoft.com/office/drawing/2014/main" id="{EACDF48F-50EB-4155-A182-F2A20F678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11" y="2977898"/>
            <a:ext cx="2293789" cy="2224417"/>
          </a:xfrm>
          <a:prstGeom prst="rect">
            <a:avLst/>
          </a:prstGeom>
        </p:spPr>
      </p:pic>
      <p:pic>
        <p:nvPicPr>
          <p:cNvPr id="11" name="Hình ảnh 10">
            <a:extLst>
              <a:ext uri="{FF2B5EF4-FFF2-40B4-BE49-F238E27FC236}">
                <a16:creationId xmlns:a16="http://schemas.microsoft.com/office/drawing/2014/main" id="{34A50F8A-8B93-4CD2-B241-28F75414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725" y="3597901"/>
            <a:ext cx="2997032" cy="734402"/>
          </a:xfrm>
          <a:prstGeom prst="rect">
            <a:avLst/>
          </a:prstGeom>
        </p:spPr>
      </p:pic>
      <p:sp>
        <p:nvSpPr>
          <p:cNvPr id="23" name="Mũi tên: Phải 22">
            <a:extLst>
              <a:ext uri="{FF2B5EF4-FFF2-40B4-BE49-F238E27FC236}">
                <a16:creationId xmlns:a16="http://schemas.microsoft.com/office/drawing/2014/main" id="{478D4A16-74FE-404E-86F5-260337DCF31D}"/>
              </a:ext>
            </a:extLst>
          </p:cNvPr>
          <p:cNvSpPr/>
          <p:nvPr/>
        </p:nvSpPr>
        <p:spPr>
          <a:xfrm>
            <a:off x="5409780" y="3826276"/>
            <a:ext cx="159798" cy="239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i tên: Phải 23">
            <a:extLst>
              <a:ext uri="{FF2B5EF4-FFF2-40B4-BE49-F238E27FC236}">
                <a16:creationId xmlns:a16="http://schemas.microsoft.com/office/drawing/2014/main" id="{0E101DF5-9C23-4BD9-B97C-CBB2F49B7C40}"/>
              </a:ext>
            </a:extLst>
          </p:cNvPr>
          <p:cNvSpPr/>
          <p:nvPr/>
        </p:nvSpPr>
        <p:spPr>
          <a:xfrm>
            <a:off x="2832851" y="3826276"/>
            <a:ext cx="159798" cy="239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i tên: Phải 24">
            <a:extLst>
              <a:ext uri="{FF2B5EF4-FFF2-40B4-BE49-F238E27FC236}">
                <a16:creationId xmlns:a16="http://schemas.microsoft.com/office/drawing/2014/main" id="{0ABE3DA0-4645-47FA-AA5A-78481AF30DC2}"/>
              </a:ext>
            </a:extLst>
          </p:cNvPr>
          <p:cNvSpPr/>
          <p:nvPr/>
        </p:nvSpPr>
        <p:spPr>
          <a:xfrm>
            <a:off x="8756765" y="3812106"/>
            <a:ext cx="159798" cy="239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15</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Implementation</a:t>
            </a:r>
            <a:endParaRPr lang="vi-V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430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16</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Experimental results</a:t>
            </a:r>
            <a:endParaRPr lang="vi-VN" sz="4000" dirty="0">
              <a:latin typeface="Arial" panose="020B0604020202020204" pitchFamily="34" charset="0"/>
              <a:cs typeface="Arial" panose="020B0604020202020204" pitchFamily="34" charset="0"/>
            </a:endParaRPr>
          </a:p>
        </p:txBody>
      </p:sp>
      <p:pic>
        <p:nvPicPr>
          <p:cNvPr id="1026" name="Picture 2" descr="https://raw.githubusercontent.com/AntiAegis/Face-Attendance-System/master/report/img/t-sne.png">
            <a:extLst>
              <a:ext uri="{FF2B5EF4-FFF2-40B4-BE49-F238E27FC236}">
                <a16:creationId xmlns:a16="http://schemas.microsoft.com/office/drawing/2014/main" id="{6D9686E6-690C-4D50-BB0C-C33B09257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238" y="2018405"/>
            <a:ext cx="4074821" cy="34927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490565B-7395-4EF7-9E9F-5F4E8BC2FE38}"/>
              </a:ext>
            </a:extLst>
          </p:cNvPr>
          <p:cNvPicPr>
            <a:picLocks noChangeAspect="1"/>
          </p:cNvPicPr>
          <p:nvPr/>
        </p:nvPicPr>
        <p:blipFill>
          <a:blip r:embed="rId4"/>
          <a:stretch>
            <a:fillRect/>
          </a:stretch>
        </p:blipFill>
        <p:spPr>
          <a:xfrm>
            <a:off x="1004149" y="2018405"/>
            <a:ext cx="4728063" cy="3492702"/>
          </a:xfrm>
          <a:prstGeom prst="rect">
            <a:avLst/>
          </a:prstGeom>
        </p:spPr>
      </p:pic>
      <p:sp>
        <p:nvSpPr>
          <p:cNvPr id="4" name="TextBox 3">
            <a:extLst>
              <a:ext uri="{FF2B5EF4-FFF2-40B4-BE49-F238E27FC236}">
                <a16:creationId xmlns:a16="http://schemas.microsoft.com/office/drawing/2014/main" id="{82E96E16-C36E-4086-B41D-6DDB2F493757}"/>
              </a:ext>
            </a:extLst>
          </p:cNvPr>
          <p:cNvSpPr txBox="1"/>
          <p:nvPr/>
        </p:nvSpPr>
        <p:spPr>
          <a:xfrm>
            <a:off x="2025734" y="5872768"/>
            <a:ext cx="2684891" cy="369332"/>
          </a:xfrm>
          <a:prstGeom prst="rect">
            <a:avLst/>
          </a:prstGeom>
          <a:noFill/>
        </p:spPr>
        <p:txBody>
          <a:bodyPr wrap="square" rtlCol="0">
            <a:spAutoFit/>
          </a:bodyPr>
          <a:lstStyle/>
          <a:p>
            <a:r>
              <a:rPr lang="en-US" dirty="0"/>
              <a:t>Visualization using PCA</a:t>
            </a:r>
          </a:p>
        </p:txBody>
      </p:sp>
      <p:sp>
        <p:nvSpPr>
          <p:cNvPr id="5" name="TextBox 4">
            <a:extLst>
              <a:ext uri="{FF2B5EF4-FFF2-40B4-BE49-F238E27FC236}">
                <a16:creationId xmlns:a16="http://schemas.microsoft.com/office/drawing/2014/main" id="{D949FE7B-2105-47D8-9276-F7557E3FA203}"/>
              </a:ext>
            </a:extLst>
          </p:cNvPr>
          <p:cNvSpPr txBox="1"/>
          <p:nvPr/>
        </p:nvSpPr>
        <p:spPr>
          <a:xfrm>
            <a:off x="6986653" y="5872768"/>
            <a:ext cx="2871989" cy="369332"/>
          </a:xfrm>
          <a:prstGeom prst="rect">
            <a:avLst/>
          </a:prstGeom>
          <a:noFill/>
        </p:spPr>
        <p:txBody>
          <a:bodyPr wrap="square" rtlCol="0">
            <a:spAutoFit/>
          </a:bodyPr>
          <a:lstStyle/>
          <a:p>
            <a:r>
              <a:rPr lang="en-US" dirty="0"/>
              <a:t>Visualization using t-SNE</a:t>
            </a:r>
          </a:p>
        </p:txBody>
      </p:sp>
    </p:spTree>
    <p:extLst>
      <p:ext uri="{BB962C8B-B14F-4D97-AF65-F5344CB8AC3E}">
        <p14:creationId xmlns:p14="http://schemas.microsoft.com/office/powerpoint/2010/main" val="3760579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17</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Experimental results</a:t>
            </a:r>
            <a:endParaRPr lang="vi-VN"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C2049B-E819-44E8-BF2A-E8F7D7B4FCAF}"/>
              </a:ext>
            </a:extLst>
          </p:cNvPr>
          <p:cNvPicPr>
            <a:picLocks noChangeAspect="1"/>
          </p:cNvPicPr>
          <p:nvPr/>
        </p:nvPicPr>
        <p:blipFill>
          <a:blip r:embed="rId3"/>
          <a:stretch>
            <a:fillRect/>
          </a:stretch>
        </p:blipFill>
        <p:spPr>
          <a:xfrm>
            <a:off x="693181" y="2150772"/>
            <a:ext cx="5402819" cy="3598103"/>
          </a:xfrm>
          <a:prstGeom prst="rect">
            <a:avLst/>
          </a:prstGeom>
        </p:spPr>
      </p:pic>
      <p:pic>
        <p:nvPicPr>
          <p:cNvPr id="6" name="Picture 5">
            <a:extLst>
              <a:ext uri="{FF2B5EF4-FFF2-40B4-BE49-F238E27FC236}">
                <a16:creationId xmlns:a16="http://schemas.microsoft.com/office/drawing/2014/main" id="{9AE63B73-B3AD-4CD1-8E40-3A85F097D38D}"/>
              </a:ext>
            </a:extLst>
          </p:cNvPr>
          <p:cNvPicPr>
            <a:picLocks noChangeAspect="1"/>
          </p:cNvPicPr>
          <p:nvPr/>
        </p:nvPicPr>
        <p:blipFill>
          <a:blip r:embed="rId4"/>
          <a:stretch>
            <a:fillRect/>
          </a:stretch>
        </p:blipFill>
        <p:spPr>
          <a:xfrm>
            <a:off x="6095241" y="2150772"/>
            <a:ext cx="5866617" cy="3400022"/>
          </a:xfrm>
          <a:prstGeom prst="rect">
            <a:avLst/>
          </a:prstGeom>
        </p:spPr>
      </p:pic>
    </p:spTree>
    <p:extLst>
      <p:ext uri="{BB962C8B-B14F-4D97-AF65-F5344CB8AC3E}">
        <p14:creationId xmlns:p14="http://schemas.microsoft.com/office/powerpoint/2010/main" val="3587122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9EDA-65C9-4B38-83A5-AA23302B9E77}"/>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Experimental results</a:t>
            </a:r>
            <a:endParaRPr lang="en-US" sz="4000" dirty="0"/>
          </a:p>
        </p:txBody>
      </p:sp>
      <p:sp>
        <p:nvSpPr>
          <p:cNvPr id="7" name="Slide Number Placeholder 6">
            <a:extLst>
              <a:ext uri="{FF2B5EF4-FFF2-40B4-BE49-F238E27FC236}">
                <a16:creationId xmlns:a16="http://schemas.microsoft.com/office/drawing/2014/main" id="{46FBEED2-E676-4EEE-B61A-FFE016843101}"/>
              </a:ext>
            </a:extLst>
          </p:cNvPr>
          <p:cNvSpPr>
            <a:spLocks noGrp="1"/>
          </p:cNvSpPr>
          <p:nvPr>
            <p:ph type="sldNum" sz="quarter" idx="12"/>
          </p:nvPr>
        </p:nvSpPr>
        <p:spPr/>
        <p:txBody>
          <a:bodyPr/>
          <a:lstStyle/>
          <a:p>
            <a:pPr rtl="0"/>
            <a:fld id="{0FF54DE5-C571-48E8-A5BC-B369434E2F44}" type="slidenum">
              <a:rPr lang="vi-VN" noProof="0" smtClean="0"/>
              <a:t>18</a:t>
            </a:fld>
            <a:endParaRPr lang="vi-VN" noProof="0" dirty="0"/>
          </a:p>
        </p:txBody>
      </p:sp>
      <p:pic>
        <p:nvPicPr>
          <p:cNvPr id="4100" name="Picture 4" descr="user_guide.png">
            <a:extLst>
              <a:ext uri="{FF2B5EF4-FFF2-40B4-BE49-F238E27FC236}">
                <a16:creationId xmlns:a16="http://schemas.microsoft.com/office/drawing/2014/main" id="{2E0CFF95-9ECB-4AB1-A1A6-8B42447F2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542" y="1745456"/>
            <a:ext cx="7485515" cy="45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0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F7BA-0411-4293-9D5A-32F41F2F9A33}"/>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Experimental results</a:t>
            </a:r>
            <a:endParaRPr lang="en-US" sz="4000" dirty="0"/>
          </a:p>
        </p:txBody>
      </p:sp>
      <p:sp>
        <p:nvSpPr>
          <p:cNvPr id="7" name="Slide Number Placeholder 6">
            <a:extLst>
              <a:ext uri="{FF2B5EF4-FFF2-40B4-BE49-F238E27FC236}">
                <a16:creationId xmlns:a16="http://schemas.microsoft.com/office/drawing/2014/main" id="{F0441FA1-0D08-45FB-B742-F38E74192D70}"/>
              </a:ext>
            </a:extLst>
          </p:cNvPr>
          <p:cNvSpPr>
            <a:spLocks noGrp="1"/>
          </p:cNvSpPr>
          <p:nvPr>
            <p:ph type="sldNum" sz="quarter" idx="12"/>
          </p:nvPr>
        </p:nvSpPr>
        <p:spPr/>
        <p:txBody>
          <a:bodyPr/>
          <a:lstStyle/>
          <a:p>
            <a:pPr rtl="0"/>
            <a:fld id="{0FF54DE5-C571-48E8-A5BC-B369434E2F44}" type="slidenum">
              <a:rPr lang="vi-VN" noProof="0" smtClean="0"/>
              <a:t>19</a:t>
            </a:fld>
            <a:endParaRPr lang="vi-VN" noProof="0" dirty="0"/>
          </a:p>
        </p:txBody>
      </p:sp>
      <p:pic>
        <p:nvPicPr>
          <p:cNvPr id="3074" name="Picture 2" descr="form-checked.png">
            <a:extLst>
              <a:ext uri="{FF2B5EF4-FFF2-40B4-BE49-F238E27FC236}">
                <a16:creationId xmlns:a16="http://schemas.microsoft.com/office/drawing/2014/main" id="{4B6F82E4-1316-474F-88B9-F128671BC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654" y="2845594"/>
            <a:ext cx="630555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excel">
            <a:extLst>
              <a:ext uri="{FF2B5EF4-FFF2-40B4-BE49-F238E27FC236}">
                <a16:creationId xmlns:a16="http://schemas.microsoft.com/office/drawing/2014/main" id="{16F68136-3783-4F7A-9C7D-3DEB2ED0BD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556" y="3259119"/>
            <a:ext cx="1300388" cy="123113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44031C4E-0FBA-4E21-BF69-DFA34EB7E763}"/>
              </a:ext>
            </a:extLst>
          </p:cNvPr>
          <p:cNvSpPr/>
          <p:nvPr/>
        </p:nvSpPr>
        <p:spPr>
          <a:xfrm>
            <a:off x="2554514" y="3715657"/>
            <a:ext cx="1843315" cy="333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9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2</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Content</a:t>
            </a:r>
            <a:endParaRPr lang="vi-VN" sz="4000" dirty="0">
              <a:latin typeface="Arial" panose="020B0604020202020204" pitchFamily="34" charset="0"/>
              <a:cs typeface="Arial" panose="020B0604020202020204" pitchFamily="34" charset="0"/>
            </a:endParaRPr>
          </a:p>
        </p:txBody>
      </p:sp>
      <p:sp>
        <p:nvSpPr>
          <p:cNvPr id="3" name="TextBox 2"/>
          <p:cNvSpPr txBox="1"/>
          <p:nvPr/>
        </p:nvSpPr>
        <p:spPr>
          <a:xfrm>
            <a:off x="1778925" y="1338350"/>
            <a:ext cx="4854632" cy="470898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000" dirty="0"/>
              <a:t>Problem definition</a:t>
            </a:r>
          </a:p>
          <a:p>
            <a:pPr marL="285750" indent="-285750">
              <a:lnSpc>
                <a:spcPct val="200000"/>
              </a:lnSpc>
              <a:buFont typeface="Arial" panose="020B0604020202020204" pitchFamily="34" charset="0"/>
              <a:buChar char="•"/>
            </a:pPr>
            <a:r>
              <a:rPr lang="en-US" sz="3000" dirty="0"/>
              <a:t>Literature review</a:t>
            </a:r>
          </a:p>
          <a:p>
            <a:pPr marL="285750" indent="-285750">
              <a:lnSpc>
                <a:spcPct val="200000"/>
              </a:lnSpc>
              <a:buFont typeface="Arial" panose="020B0604020202020204" pitchFamily="34" charset="0"/>
              <a:buChar char="•"/>
            </a:pPr>
            <a:r>
              <a:rPr lang="en-US" sz="3000" dirty="0"/>
              <a:t>Implementation</a:t>
            </a:r>
          </a:p>
          <a:p>
            <a:pPr marL="285750" indent="-285750">
              <a:lnSpc>
                <a:spcPct val="200000"/>
              </a:lnSpc>
              <a:buFont typeface="Arial" panose="020B0604020202020204" pitchFamily="34" charset="0"/>
              <a:buChar char="•"/>
            </a:pPr>
            <a:r>
              <a:rPr lang="en-US" sz="3000" dirty="0"/>
              <a:t>Experimental results</a:t>
            </a:r>
          </a:p>
          <a:p>
            <a:pPr marL="285750" indent="-285750">
              <a:lnSpc>
                <a:spcPct val="200000"/>
              </a:lnSpc>
              <a:buFont typeface="Arial" panose="020B0604020202020204" pitchFamily="34" charset="0"/>
              <a:buChar char="•"/>
            </a:pPr>
            <a:r>
              <a:rPr lang="en-US" sz="3000" dirty="0"/>
              <a:t>Demo</a:t>
            </a:r>
          </a:p>
        </p:txBody>
      </p:sp>
    </p:spTree>
    <p:extLst>
      <p:ext uri="{BB962C8B-B14F-4D97-AF65-F5344CB8AC3E}">
        <p14:creationId xmlns:p14="http://schemas.microsoft.com/office/powerpoint/2010/main" val="3926675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20</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Demo</a:t>
            </a:r>
            <a:endParaRPr lang="vi-V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500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21</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Conclusion</a:t>
            </a:r>
            <a:endParaRPr lang="vi-V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821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3</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Problem definition</a:t>
            </a:r>
            <a:endParaRPr lang="vi-VN" sz="4000" dirty="0">
              <a:latin typeface="Arial" panose="020B0604020202020204" pitchFamily="34" charset="0"/>
              <a:cs typeface="Arial" panose="020B0604020202020204" pitchFamily="34" charset="0"/>
            </a:endParaRPr>
          </a:p>
        </p:txBody>
      </p:sp>
      <p:pic>
        <p:nvPicPr>
          <p:cNvPr id="2052" name="Picture 4" descr="Image result for biometr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900" y="1534589"/>
            <a:ext cx="3417224" cy="22769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ometric ir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702" y="1534589"/>
            <a:ext cx="2357880" cy="22769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biometric vo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7161" y="1534589"/>
            <a:ext cx="3628422" cy="22769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face recogni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4485" y="4172989"/>
            <a:ext cx="3870505" cy="218336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walk recogni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246" y="4172989"/>
            <a:ext cx="3638936" cy="218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3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4</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Problem definition</a:t>
            </a:r>
            <a:endParaRPr lang="vi-VN" sz="4000" dirty="0">
              <a:latin typeface="Arial" panose="020B0604020202020204" pitchFamily="34" charset="0"/>
              <a:cs typeface="Arial" panose="020B0604020202020204" pitchFamily="34" charset="0"/>
            </a:endParaRPr>
          </a:p>
        </p:txBody>
      </p:sp>
      <p:grpSp>
        <p:nvGrpSpPr>
          <p:cNvPr id="15" name="Group 14"/>
          <p:cNvGrpSpPr/>
          <p:nvPr/>
        </p:nvGrpSpPr>
        <p:grpSpPr>
          <a:xfrm>
            <a:off x="2114896" y="1414544"/>
            <a:ext cx="7960690" cy="5383164"/>
            <a:chOff x="2121609" y="1306479"/>
            <a:chExt cx="7960690" cy="5383164"/>
          </a:xfrm>
        </p:grpSpPr>
        <p:pic>
          <p:nvPicPr>
            <p:cNvPr id="9" name="Picture 10" descr="Image result for face recogn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7080" y="3214112"/>
              <a:ext cx="2436322" cy="13743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cebook auto ta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83" r="11069"/>
            <a:stretch/>
          </p:blipFill>
          <p:spPr bwMode="auto">
            <a:xfrm>
              <a:off x="2121609" y="3214112"/>
              <a:ext cx="2053244" cy="13743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urveillance cam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5629" y="3214112"/>
              <a:ext cx="2066670" cy="137433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9" idx="1"/>
              <a:endCxn id="3076" idx="3"/>
            </p:cNvCxnSpPr>
            <p:nvPr/>
          </p:nvCxnSpPr>
          <p:spPr>
            <a:xfrm flipH="1">
              <a:off x="4174853" y="3901280"/>
              <a:ext cx="70222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9" idx="3"/>
              <a:endCxn id="3078" idx="1"/>
            </p:cNvCxnSpPr>
            <p:nvPr/>
          </p:nvCxnSpPr>
          <p:spPr>
            <a:xfrm>
              <a:off x="7313402" y="3901280"/>
              <a:ext cx="70222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Image result for face attendance checking"/>
            <p:cNvPicPr>
              <a:picLocks noChangeAspect="1" noChangeArrowheads="1"/>
            </p:cNvPicPr>
            <p:nvPr/>
          </p:nvPicPr>
          <p:blipFill rotWithShape="1">
            <a:blip r:embed="rId6">
              <a:extLst>
                <a:ext uri="{28A0092B-C50C-407E-A947-70E740481C1C}">
                  <a14:useLocalDpi xmlns:a14="http://schemas.microsoft.com/office/drawing/2010/main" val="0"/>
                </a:ext>
              </a:extLst>
            </a:blip>
            <a:srcRect l="4671" t="20967" r="3914" b="10184"/>
            <a:stretch/>
          </p:blipFill>
          <p:spPr bwMode="auto">
            <a:xfrm>
              <a:off x="5142851" y="5255062"/>
              <a:ext cx="1904779" cy="14345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9" idx="2"/>
              <a:endCxn id="3080" idx="0"/>
            </p:cNvCxnSpPr>
            <p:nvPr/>
          </p:nvCxnSpPr>
          <p:spPr>
            <a:xfrm>
              <a:off x="6095241" y="4588448"/>
              <a:ext cx="0" cy="66661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082" name="Picture 10" descr="Image result for application of face recogni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9622" y="1306479"/>
              <a:ext cx="1991238" cy="12410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a:stCxn id="9" idx="0"/>
              <a:endCxn id="3082" idx="2"/>
            </p:cNvCxnSpPr>
            <p:nvPr/>
          </p:nvCxnSpPr>
          <p:spPr>
            <a:xfrm flipV="1">
              <a:off x="6095241" y="2547498"/>
              <a:ext cx="0" cy="66661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33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5</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Problem definition</a:t>
            </a:r>
            <a:endParaRPr lang="vi-VN" sz="4000" dirty="0">
              <a:latin typeface="Arial" panose="020B0604020202020204" pitchFamily="34" charset="0"/>
              <a:cs typeface="Arial" panose="020B0604020202020204" pitchFamily="34" charset="0"/>
            </a:endParaRPr>
          </a:p>
        </p:txBody>
      </p:sp>
      <p:pic>
        <p:nvPicPr>
          <p:cNvPr id="4098" name="Picture 2" descr="Image result for face recognition pip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116" y="2228446"/>
            <a:ext cx="8096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70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6</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Members</a:t>
            </a:r>
            <a:endParaRPr lang="vi-VN" sz="4000" dirty="0">
              <a:latin typeface="Arial" panose="020B0604020202020204" pitchFamily="34" charset="0"/>
              <a:cs typeface="Arial" panose="020B0604020202020204" pitchFamily="34" charset="0"/>
            </a:endParaRPr>
          </a:p>
        </p:txBody>
      </p:sp>
      <p:sp>
        <p:nvSpPr>
          <p:cNvPr id="2" name="TextBox 1"/>
          <p:cNvSpPr txBox="1"/>
          <p:nvPr/>
        </p:nvSpPr>
        <p:spPr>
          <a:xfrm>
            <a:off x="5444836" y="803830"/>
            <a:ext cx="5785658" cy="369332"/>
          </a:xfrm>
          <a:prstGeom prst="rect">
            <a:avLst/>
          </a:prstGeom>
          <a:noFill/>
        </p:spPr>
        <p:txBody>
          <a:bodyPr wrap="square" rtlCol="0">
            <a:spAutoFit/>
          </a:bodyPr>
          <a:lstStyle/>
          <a:p>
            <a:r>
              <a:rPr lang="en-US" dirty="0">
                <a:hlinkClick r:id="rId3"/>
              </a:rPr>
              <a:t>https://github.com/AntiAegis/Face-Attendance-System</a:t>
            </a:r>
            <a:r>
              <a:rPr lang="en-US" dirty="0"/>
              <a:t>  </a:t>
            </a:r>
          </a:p>
        </p:txBody>
      </p:sp>
    </p:spTree>
    <p:extLst>
      <p:ext uri="{BB962C8B-B14F-4D97-AF65-F5344CB8AC3E}">
        <p14:creationId xmlns:p14="http://schemas.microsoft.com/office/powerpoint/2010/main" val="2834615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rtl="0"/>
            <a:fld id="{0FF54DE5-C571-48E8-A5BC-B369434E2F44}" type="slidenum">
              <a:rPr lang="vi-VN" noProof="0" smtClean="0"/>
              <a:t>7</a:t>
            </a:fld>
            <a:endParaRPr lang="vi-VN" noProof="0" dirty="0"/>
          </a:p>
        </p:txBody>
      </p:sp>
      <p:sp>
        <p:nvSpPr>
          <p:cNvPr id="16" name="Tiêu đề 1"/>
          <p:cNvSpPr>
            <a:spLocks noGrp="1"/>
          </p:cNvSpPr>
          <p:nvPr>
            <p:ph type="title"/>
          </p:nvPr>
        </p:nvSpPr>
        <p:spPr>
          <a:xfrm>
            <a:off x="1104900" y="76200"/>
            <a:ext cx="9980682" cy="1096962"/>
          </a:xfrm>
        </p:spPr>
        <p:txBody>
          <a:bodyPr rtlCol="0">
            <a:normAutofit/>
          </a:bodyPr>
          <a:lstStyle/>
          <a:p>
            <a:pPr rtl="0"/>
            <a:r>
              <a:rPr lang="en-US" sz="4000" dirty="0">
                <a:latin typeface="Arial" panose="020B0604020202020204" pitchFamily="34" charset="0"/>
                <a:cs typeface="Arial" panose="020B0604020202020204" pitchFamily="34" charset="0"/>
              </a:rPr>
              <a:t>Literature review</a:t>
            </a:r>
            <a:endParaRPr lang="vi-VN" sz="4000" dirty="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CAC62ECD-C260-4C5F-AADB-D077E3949FB3}"/>
              </a:ext>
            </a:extLst>
          </p:cNvPr>
          <p:cNvSpPr txBox="1"/>
          <p:nvPr/>
        </p:nvSpPr>
        <p:spPr>
          <a:xfrm>
            <a:off x="1104899" y="1455938"/>
            <a:ext cx="3697920" cy="523220"/>
          </a:xfrm>
          <a:prstGeom prst="rect">
            <a:avLst/>
          </a:prstGeom>
          <a:noFill/>
        </p:spPr>
        <p:txBody>
          <a:bodyPr wrap="square" rtlCol="0">
            <a:spAutoFit/>
          </a:bodyPr>
          <a:lstStyle/>
          <a:p>
            <a:r>
              <a:rPr lang="en-US" sz="2800" b="1" dirty="0"/>
              <a:t>A. Relative works </a:t>
            </a:r>
          </a:p>
        </p:txBody>
      </p:sp>
      <p:sp>
        <p:nvSpPr>
          <p:cNvPr id="3" name="Hộp Văn bản 2">
            <a:extLst>
              <a:ext uri="{FF2B5EF4-FFF2-40B4-BE49-F238E27FC236}">
                <a16:creationId xmlns:a16="http://schemas.microsoft.com/office/drawing/2014/main" id="{B16BEE84-96FB-4229-B365-9F9671008193}"/>
              </a:ext>
            </a:extLst>
          </p:cNvPr>
          <p:cNvSpPr txBox="1"/>
          <p:nvPr/>
        </p:nvSpPr>
        <p:spPr>
          <a:xfrm>
            <a:off x="1104899" y="2031101"/>
            <a:ext cx="5162736" cy="461665"/>
          </a:xfrm>
          <a:prstGeom prst="rect">
            <a:avLst/>
          </a:prstGeom>
          <a:noFill/>
        </p:spPr>
        <p:txBody>
          <a:bodyPr wrap="square" rtlCol="0">
            <a:spAutoFit/>
          </a:bodyPr>
          <a:lstStyle/>
          <a:p>
            <a:r>
              <a:rPr lang="en-US" sz="2400" dirty="0"/>
              <a:t>1. Face Detection and Alignment </a:t>
            </a:r>
          </a:p>
        </p:txBody>
      </p:sp>
      <p:pic>
        <p:nvPicPr>
          <p:cNvPr id="6" name="Hình ảnh 5">
            <a:extLst>
              <a:ext uri="{FF2B5EF4-FFF2-40B4-BE49-F238E27FC236}">
                <a16:creationId xmlns:a16="http://schemas.microsoft.com/office/drawing/2014/main" id="{21E701AC-9949-4690-B819-B5711A3F1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95" y="3333687"/>
            <a:ext cx="2964509" cy="2964509"/>
          </a:xfrm>
          <a:prstGeom prst="rect">
            <a:avLst/>
          </a:prstGeom>
        </p:spPr>
      </p:pic>
      <p:pic>
        <p:nvPicPr>
          <p:cNvPr id="9" name="Hình ảnh 8">
            <a:extLst>
              <a:ext uri="{FF2B5EF4-FFF2-40B4-BE49-F238E27FC236}">
                <a16:creationId xmlns:a16="http://schemas.microsoft.com/office/drawing/2014/main" id="{08A7D522-CD00-40F3-8CA1-58301554A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4" y="3333687"/>
            <a:ext cx="2547892" cy="1804492"/>
          </a:xfrm>
          <a:prstGeom prst="rect">
            <a:avLst/>
          </a:prstGeom>
        </p:spPr>
      </p:pic>
      <p:pic>
        <p:nvPicPr>
          <p:cNvPr id="11" name="Hình ảnh 10">
            <a:extLst>
              <a:ext uri="{FF2B5EF4-FFF2-40B4-BE49-F238E27FC236}">
                <a16:creationId xmlns:a16="http://schemas.microsoft.com/office/drawing/2014/main" id="{ACAE15B5-D4CD-4257-9D01-4A67BE59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704" y="3333687"/>
            <a:ext cx="2827452" cy="2474720"/>
          </a:xfrm>
          <a:prstGeom prst="rect">
            <a:avLst/>
          </a:prstGeom>
        </p:spPr>
      </p:pic>
      <p:sp>
        <p:nvSpPr>
          <p:cNvPr id="12" name="Mũi tên: Phải 11">
            <a:extLst>
              <a:ext uri="{FF2B5EF4-FFF2-40B4-BE49-F238E27FC236}">
                <a16:creationId xmlns:a16="http://schemas.microsoft.com/office/drawing/2014/main" id="{A834C526-8F6E-4385-8DDB-5F125281BEA0}"/>
              </a:ext>
            </a:extLst>
          </p:cNvPr>
          <p:cNvSpPr/>
          <p:nvPr/>
        </p:nvSpPr>
        <p:spPr>
          <a:xfrm>
            <a:off x="3885791" y="4057471"/>
            <a:ext cx="390618" cy="84337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i tên: Phải 13">
            <a:extLst>
              <a:ext uri="{FF2B5EF4-FFF2-40B4-BE49-F238E27FC236}">
                <a16:creationId xmlns:a16="http://schemas.microsoft.com/office/drawing/2014/main" id="{42A505A8-9DBF-4EBA-8CA7-B6364121E809}"/>
              </a:ext>
            </a:extLst>
          </p:cNvPr>
          <p:cNvSpPr/>
          <p:nvPr/>
        </p:nvSpPr>
        <p:spPr>
          <a:xfrm>
            <a:off x="7536795" y="4057471"/>
            <a:ext cx="390618" cy="84337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12">
            <a:extLst>
              <a:ext uri="{FF2B5EF4-FFF2-40B4-BE49-F238E27FC236}">
                <a16:creationId xmlns:a16="http://schemas.microsoft.com/office/drawing/2014/main" id="{8B5D90DC-3CDE-4F8E-A808-70AEA2F5BC7C}"/>
              </a:ext>
            </a:extLst>
          </p:cNvPr>
          <p:cNvSpPr txBox="1"/>
          <p:nvPr/>
        </p:nvSpPr>
        <p:spPr>
          <a:xfrm>
            <a:off x="1128904" y="2527102"/>
            <a:ext cx="10093911" cy="646331"/>
          </a:xfrm>
          <a:prstGeom prst="rect">
            <a:avLst/>
          </a:prstGeom>
          <a:noFill/>
        </p:spPr>
        <p:txBody>
          <a:bodyPr wrap="square" rtlCol="0">
            <a:spAutoFit/>
          </a:bodyPr>
          <a:lstStyle/>
          <a:p>
            <a:r>
              <a:rPr lang="en-US" dirty="0"/>
              <a:t>The face detector proposed by Viola and Jones used </a:t>
            </a:r>
            <a:r>
              <a:rPr lang="en-US" dirty="0" err="1"/>
              <a:t>Haar</a:t>
            </a:r>
            <a:r>
              <a:rPr lang="en-US" dirty="0"/>
              <a:t>-Like features and AdaBoost algorithm to train cascaded classifiers</a:t>
            </a:r>
          </a:p>
        </p:txBody>
      </p:sp>
    </p:spTree>
    <p:extLst>
      <p:ext uri="{BB962C8B-B14F-4D97-AF65-F5344CB8AC3E}">
        <p14:creationId xmlns:p14="http://schemas.microsoft.com/office/powerpoint/2010/main" val="223134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8</a:t>
            </a:fld>
            <a:endParaRPr lang="vi-VN" noProof="0" dirty="0"/>
          </a:p>
        </p:txBody>
      </p:sp>
      <p:sp>
        <p:nvSpPr>
          <p:cNvPr id="17" name="Hộp Văn bản 16">
            <a:extLst>
              <a:ext uri="{FF2B5EF4-FFF2-40B4-BE49-F238E27FC236}">
                <a16:creationId xmlns:a16="http://schemas.microsoft.com/office/drawing/2014/main" id="{278AEE82-3306-4D08-A83D-483439206138}"/>
              </a:ext>
            </a:extLst>
          </p:cNvPr>
          <p:cNvSpPr txBox="1"/>
          <p:nvPr/>
        </p:nvSpPr>
        <p:spPr>
          <a:xfrm>
            <a:off x="1104900" y="1463676"/>
            <a:ext cx="9980682" cy="369332"/>
          </a:xfrm>
          <a:prstGeom prst="rect">
            <a:avLst/>
          </a:prstGeom>
          <a:noFill/>
        </p:spPr>
        <p:txBody>
          <a:bodyPr wrap="square" rtlCol="0">
            <a:spAutoFit/>
          </a:bodyPr>
          <a:lstStyle/>
          <a:p>
            <a:r>
              <a:rPr lang="en-US" dirty="0"/>
              <a:t>A Convolutional Neural Network Cascade for Face Detection</a:t>
            </a:r>
          </a:p>
        </p:txBody>
      </p:sp>
      <p:pic>
        <p:nvPicPr>
          <p:cNvPr id="18" name="Hình ảnh 17">
            <a:extLst>
              <a:ext uri="{FF2B5EF4-FFF2-40B4-BE49-F238E27FC236}">
                <a16:creationId xmlns:a16="http://schemas.microsoft.com/office/drawing/2014/main" id="{C8C6FD85-90BD-46DC-B427-729562AAE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680" y="1833008"/>
            <a:ext cx="8698772" cy="1825101"/>
          </a:xfrm>
          <a:prstGeom prst="rect">
            <a:avLst/>
          </a:prstGeom>
        </p:spPr>
      </p:pic>
      <p:pic>
        <p:nvPicPr>
          <p:cNvPr id="19" name="Hình ảnh 18">
            <a:extLst>
              <a:ext uri="{FF2B5EF4-FFF2-40B4-BE49-F238E27FC236}">
                <a16:creationId xmlns:a16="http://schemas.microsoft.com/office/drawing/2014/main" id="{F13DD41A-0032-467D-8263-2F08269A6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515" y="3516133"/>
            <a:ext cx="6878448" cy="3049722"/>
          </a:xfrm>
          <a:prstGeom prst="rect">
            <a:avLst/>
          </a:prstGeom>
        </p:spPr>
      </p:pic>
    </p:spTree>
    <p:extLst>
      <p:ext uri="{BB962C8B-B14F-4D97-AF65-F5344CB8AC3E}">
        <p14:creationId xmlns:p14="http://schemas.microsoft.com/office/powerpoint/2010/main" val="164250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688115-78C0-437E-977B-25812C4FAFA4}"/>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Literature review</a:t>
            </a:r>
            <a:endParaRPr lang="en-US" sz="4000" dirty="0"/>
          </a:p>
        </p:txBody>
      </p:sp>
      <p:sp>
        <p:nvSpPr>
          <p:cNvPr id="7" name="Chỗ dành sẵn cho Số hiệu Bản chiếu 6">
            <a:extLst>
              <a:ext uri="{FF2B5EF4-FFF2-40B4-BE49-F238E27FC236}">
                <a16:creationId xmlns:a16="http://schemas.microsoft.com/office/drawing/2014/main" id="{DF90DBB9-AC69-46CB-BA8D-6C4A628BFEF1}"/>
              </a:ext>
            </a:extLst>
          </p:cNvPr>
          <p:cNvSpPr>
            <a:spLocks noGrp="1"/>
          </p:cNvSpPr>
          <p:nvPr>
            <p:ph type="sldNum" sz="quarter" idx="12"/>
          </p:nvPr>
        </p:nvSpPr>
        <p:spPr/>
        <p:txBody>
          <a:bodyPr/>
          <a:lstStyle/>
          <a:p>
            <a:pPr rtl="0"/>
            <a:fld id="{0FF54DE5-C571-48E8-A5BC-B369434E2F44}" type="slidenum">
              <a:rPr lang="vi-VN" noProof="0" smtClean="0"/>
              <a:t>9</a:t>
            </a:fld>
            <a:endParaRPr lang="vi-VN" noProof="0" dirty="0"/>
          </a:p>
        </p:txBody>
      </p:sp>
      <p:sp>
        <p:nvSpPr>
          <p:cNvPr id="17" name="Hộp Văn bản 16">
            <a:extLst>
              <a:ext uri="{FF2B5EF4-FFF2-40B4-BE49-F238E27FC236}">
                <a16:creationId xmlns:a16="http://schemas.microsoft.com/office/drawing/2014/main" id="{278AEE82-3306-4D08-A83D-483439206138}"/>
              </a:ext>
            </a:extLst>
          </p:cNvPr>
          <p:cNvSpPr txBox="1"/>
          <p:nvPr/>
        </p:nvSpPr>
        <p:spPr>
          <a:xfrm>
            <a:off x="1104900" y="1463676"/>
            <a:ext cx="9980682" cy="369332"/>
          </a:xfrm>
          <a:prstGeom prst="rect">
            <a:avLst/>
          </a:prstGeom>
          <a:noFill/>
        </p:spPr>
        <p:txBody>
          <a:bodyPr wrap="square" rtlCol="0">
            <a:spAutoFit/>
          </a:bodyPr>
          <a:lstStyle/>
          <a:p>
            <a:r>
              <a:rPr lang="en-US" dirty="0"/>
              <a:t>Multi-task Convolutional Network</a:t>
            </a:r>
          </a:p>
        </p:txBody>
      </p:sp>
      <p:pic>
        <p:nvPicPr>
          <p:cNvPr id="3" name="Hình ảnh 2">
            <a:extLst>
              <a:ext uri="{FF2B5EF4-FFF2-40B4-BE49-F238E27FC236}">
                <a16:creationId xmlns:a16="http://schemas.microsoft.com/office/drawing/2014/main" id="{68D2663C-4F24-4B2F-A342-D010144454FD}"/>
              </a:ext>
            </a:extLst>
          </p:cNvPr>
          <p:cNvPicPr>
            <a:picLocks noChangeAspect="1"/>
          </p:cNvPicPr>
          <p:nvPr/>
        </p:nvPicPr>
        <p:blipFill>
          <a:blip r:embed="rId2"/>
          <a:stretch>
            <a:fillRect/>
          </a:stretch>
        </p:blipFill>
        <p:spPr>
          <a:xfrm>
            <a:off x="1104900" y="1906913"/>
            <a:ext cx="4231200" cy="4632000"/>
          </a:xfrm>
          <a:prstGeom prst="rect">
            <a:avLst/>
          </a:prstGeom>
        </p:spPr>
      </p:pic>
      <p:pic>
        <p:nvPicPr>
          <p:cNvPr id="4" name="Hình ảnh 3">
            <a:extLst>
              <a:ext uri="{FF2B5EF4-FFF2-40B4-BE49-F238E27FC236}">
                <a16:creationId xmlns:a16="http://schemas.microsoft.com/office/drawing/2014/main" id="{0877B8FB-4051-4521-B580-CE94DDCE5F2A}"/>
              </a:ext>
            </a:extLst>
          </p:cNvPr>
          <p:cNvPicPr>
            <a:picLocks noChangeAspect="1"/>
          </p:cNvPicPr>
          <p:nvPr/>
        </p:nvPicPr>
        <p:blipFill>
          <a:blip r:embed="rId3"/>
          <a:stretch>
            <a:fillRect/>
          </a:stretch>
        </p:blipFill>
        <p:spPr>
          <a:xfrm>
            <a:off x="5336101" y="1906913"/>
            <a:ext cx="5749482" cy="2164917"/>
          </a:xfrm>
          <a:prstGeom prst="rect">
            <a:avLst/>
          </a:prstGeom>
        </p:spPr>
      </p:pic>
      <p:pic>
        <p:nvPicPr>
          <p:cNvPr id="6" name="Hình ảnh 5">
            <a:extLst>
              <a:ext uri="{FF2B5EF4-FFF2-40B4-BE49-F238E27FC236}">
                <a16:creationId xmlns:a16="http://schemas.microsoft.com/office/drawing/2014/main" id="{B2DAF885-D651-4A47-B5A3-B72851D85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163723"/>
            <a:ext cx="4191363" cy="716342"/>
          </a:xfrm>
          <a:prstGeom prst="rect">
            <a:avLst/>
          </a:prstGeom>
        </p:spPr>
      </p:pic>
      <p:sp>
        <p:nvSpPr>
          <p:cNvPr id="8" name="Hộp Văn bản 7">
            <a:extLst>
              <a:ext uri="{FF2B5EF4-FFF2-40B4-BE49-F238E27FC236}">
                <a16:creationId xmlns:a16="http://schemas.microsoft.com/office/drawing/2014/main" id="{EAD29081-59BF-428E-A18D-1158877EE925}"/>
              </a:ext>
            </a:extLst>
          </p:cNvPr>
          <p:cNvSpPr txBox="1"/>
          <p:nvPr/>
        </p:nvSpPr>
        <p:spPr>
          <a:xfrm>
            <a:off x="5442011" y="4548116"/>
            <a:ext cx="5963167" cy="646331"/>
          </a:xfrm>
          <a:prstGeom prst="rect">
            <a:avLst/>
          </a:prstGeom>
          <a:noFill/>
        </p:spPr>
        <p:txBody>
          <a:bodyPr wrap="square" rtlCol="0">
            <a:spAutoFit/>
          </a:bodyPr>
          <a:lstStyle/>
          <a:p>
            <a:r>
              <a:rPr lang="en-US" dirty="0"/>
              <a:t>The learning objective is formulated as a regression problem, and the Euclidean loss:</a:t>
            </a:r>
          </a:p>
        </p:txBody>
      </p:sp>
    </p:spTree>
    <p:extLst>
      <p:ext uri="{BB962C8B-B14F-4D97-AF65-F5344CB8AC3E}">
        <p14:creationId xmlns:p14="http://schemas.microsoft.com/office/powerpoint/2010/main" val="105236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ăn học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70_TF03431380_TF03431380.potx" id="{C036A917-E961-44C2-9BC6-1F08E19C8455}" vid="{E1C850FF-6984-4B98-95AE-A2745C024BEE}"/>
    </a:ext>
  </a:extLst>
</a:theme>
</file>

<file path=ppt/theme/theme2.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www.w3.org/XML/1998/namespace"/>
    <ds:schemaRef ds:uri="http://purl.org/dc/dcmitype/"/>
    <ds:schemaRef ds:uri="http://schemas.microsoft.com/office/infopath/2007/PartnerControls"/>
    <ds:schemaRef ds:uri="http://schemas.microsoft.com/office/2006/documentManagement/types"/>
    <ds:schemaRef ds:uri="4873beb7-5857-4685-be1f-d57550cc96cc"/>
    <ds:schemaRef ds:uri="http://schemas.microsoft.com/office/2006/metadata/properties"/>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213</Words>
  <Application>Microsoft Office PowerPoint</Application>
  <PresentationFormat>Widescreen</PresentationFormat>
  <Paragraphs>78</Paragraphs>
  <Slides>21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Euphemia</vt:lpstr>
      <vt:lpstr>Times New Roman</vt:lpstr>
      <vt:lpstr>Wingdings</vt:lpstr>
      <vt:lpstr>Văn học 16x9</vt:lpstr>
      <vt:lpstr>Face Attendance Checking System</vt:lpstr>
      <vt:lpstr>Content</vt:lpstr>
      <vt:lpstr>Problem definition</vt:lpstr>
      <vt:lpstr>Problem definition</vt:lpstr>
      <vt:lpstr>Problem definition</vt:lpstr>
      <vt:lpstr>Members</vt:lpstr>
      <vt:lpstr>Literature review</vt:lpstr>
      <vt:lpstr>Literature review</vt:lpstr>
      <vt:lpstr>Literature review</vt:lpstr>
      <vt:lpstr>Literature review</vt:lpstr>
      <vt:lpstr>Literature review</vt:lpstr>
      <vt:lpstr>Literature review</vt:lpstr>
      <vt:lpstr>Literature review</vt:lpstr>
      <vt:lpstr>Literature review</vt:lpstr>
      <vt:lpstr>Implementation</vt:lpstr>
      <vt:lpstr>Experimental results</vt:lpstr>
      <vt:lpstr>Experimental results</vt:lpstr>
      <vt:lpstr>Experimental results</vt:lpstr>
      <vt:lpstr>Experimental results</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NHẬN DIỆN KHUÔN MẶT TRÊN KIT RASPBERRY PI 3</dc:title>
  <dc:creator/>
  <cp:lastModifiedBy/>
  <cp:revision>3</cp:revision>
  <dcterms:created xsi:type="dcterms:W3CDTF">2018-05-20T03:08:33Z</dcterms:created>
  <dcterms:modified xsi:type="dcterms:W3CDTF">2018-11-11T12:16:00Z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